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6858000" cx="9144000"/>
  <p:notesSz cx="6858000" cy="9144000"/>
  <p:embeddedFontLst>
    <p:embeddedFont>
      <p:font typeface="Merriweather Sans"/>
      <p:regular r:id="rId101"/>
      <p:bold r:id="rId102"/>
      <p:italic r:id="rId103"/>
      <p:boldItalic r:id="rId104"/>
    </p:embeddedFont>
    <p:embeddedFont>
      <p:font typeface="Tahoma"/>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432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D24473-12F5-4355-AFB5-AA82CD72B15E}">
  <a:tblStyle styleId="{42D24473-12F5-4355-AFB5-AA82CD72B15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D03CDFA-CE1B-4872-A780-AE00A663DC62}"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432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schemas.openxmlformats.org/officeDocument/2006/relationships/font" Target="fonts/Tahoma-bold.fntdata"/><Relationship Id="rId105" Type="http://schemas.openxmlformats.org/officeDocument/2006/relationships/font" Target="fonts/Tahoma-regular.fntdata"/><Relationship Id="rId104" Type="http://schemas.openxmlformats.org/officeDocument/2006/relationships/font" Target="fonts/MerriweatherSans-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erriweatherSans-italic.fntdata"/><Relationship Id="rId102" Type="http://schemas.openxmlformats.org/officeDocument/2006/relationships/font" Target="fonts/MerriweatherSans-bold.fntdata"/><Relationship Id="rId101" Type="http://schemas.openxmlformats.org/officeDocument/2006/relationships/font" Target="fonts/MerriweatherSans-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9" name="Google Shape;99;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9" name="Google Shape;4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 name="Google Shape;70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2" name="Google Shape;72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1" name="Google Shape;84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851" name="Google Shape;851;p1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52" name="Google Shape;85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9" name="Google Shape;108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8" name="Google Shape;109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1" name="Google Shape;111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6" name="Google Shape;117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2" name="Google Shape;125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8" name="Google Shape;138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4" name="Google Shape;152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1" name="Google Shape;165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5" name="Google Shape;175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81" name="Google Shape;1781;p2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82" name="Google Shape;178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3" name="Google Shape;1783;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6" name="Google Shape;201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5" name="Google Shape;202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4" name="Google Shape;2134;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5" name="Google Shape;2135;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36" name="Google Shape;2436;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7" name="Google Shape;2437;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7" name="Google Shape;264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57" name="Google Shape;265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8" name="Google Shape;2658;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52" name="Google Shape;2952;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3" name="Google Shape;2953;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7" name="Google Shape;315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3" name="Google Shape;316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77" name="Google Shape;317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5" name="Google Shape;347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1" name="Google Shape;378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7" name="Google Shape;408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01" name="Google Shape;410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2" name="Shape 4382"/>
        <p:cNvGrpSpPr/>
        <p:nvPr/>
      </p:nvGrpSpPr>
      <p:grpSpPr>
        <a:xfrm>
          <a:off x="0" y="0"/>
          <a:ext cx="0" cy="0"/>
          <a:chOff x="0" y="0"/>
          <a:chExt cx="0" cy="0"/>
        </a:xfrm>
      </p:grpSpPr>
      <p:sp>
        <p:nvSpPr>
          <p:cNvPr id="4383" name="Google Shape;4383;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4" name="Google Shape;438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63" name="Google Shape;466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2" name="Shape 4962"/>
        <p:cNvGrpSpPr/>
        <p:nvPr/>
      </p:nvGrpSpPr>
      <p:grpSpPr>
        <a:xfrm>
          <a:off x="0" y="0"/>
          <a:ext cx="0" cy="0"/>
          <a:chOff x="0" y="0"/>
          <a:chExt cx="0" cy="0"/>
        </a:xfrm>
      </p:grpSpPr>
      <p:sp>
        <p:nvSpPr>
          <p:cNvPr id="4963" name="Google Shape;4963;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64" name="Google Shape;496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7" name="Shape 4977"/>
        <p:cNvGrpSpPr/>
        <p:nvPr/>
      </p:nvGrpSpPr>
      <p:grpSpPr>
        <a:xfrm>
          <a:off x="0" y="0"/>
          <a:ext cx="0" cy="0"/>
          <a:chOff x="0" y="0"/>
          <a:chExt cx="0" cy="0"/>
        </a:xfrm>
      </p:grpSpPr>
      <p:sp>
        <p:nvSpPr>
          <p:cNvPr id="4978" name="Google Shape;4978;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9" name="Google Shape;497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11" name="Google Shape;501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2" name="Google Shape;511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43" name="Google Shape;524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8" name="Shape 5388"/>
        <p:cNvGrpSpPr/>
        <p:nvPr/>
      </p:nvGrpSpPr>
      <p:grpSpPr>
        <a:xfrm>
          <a:off x="0" y="0"/>
          <a:ext cx="0" cy="0"/>
          <a:chOff x="0" y="0"/>
          <a:chExt cx="0" cy="0"/>
        </a:xfrm>
      </p:grpSpPr>
      <p:sp>
        <p:nvSpPr>
          <p:cNvPr id="5389" name="Google Shape;5389;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0" name="Google Shape;539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8" name="Shape 5518"/>
        <p:cNvGrpSpPr/>
        <p:nvPr/>
      </p:nvGrpSpPr>
      <p:grpSpPr>
        <a:xfrm>
          <a:off x="0" y="0"/>
          <a:ext cx="0" cy="0"/>
          <a:chOff x="0" y="0"/>
          <a:chExt cx="0" cy="0"/>
        </a:xfrm>
      </p:grpSpPr>
      <p:sp>
        <p:nvSpPr>
          <p:cNvPr id="5519" name="Google Shape;5519;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20" name="Google Shape;552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1" name="Shape 5611"/>
        <p:cNvGrpSpPr/>
        <p:nvPr/>
      </p:nvGrpSpPr>
      <p:grpSpPr>
        <a:xfrm>
          <a:off x="0" y="0"/>
          <a:ext cx="0" cy="0"/>
          <a:chOff x="0" y="0"/>
          <a:chExt cx="0" cy="0"/>
        </a:xfrm>
      </p:grpSpPr>
      <p:sp>
        <p:nvSpPr>
          <p:cNvPr id="5612" name="Google Shape;5612;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13" name="Google Shape;561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26" name="Google Shape;562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7" name="Shape 5667"/>
        <p:cNvGrpSpPr/>
        <p:nvPr/>
      </p:nvGrpSpPr>
      <p:grpSpPr>
        <a:xfrm>
          <a:off x="0" y="0"/>
          <a:ext cx="0" cy="0"/>
          <a:chOff x="0" y="0"/>
          <a:chExt cx="0" cy="0"/>
        </a:xfrm>
      </p:grpSpPr>
      <p:sp>
        <p:nvSpPr>
          <p:cNvPr id="5668" name="Google Shape;5668;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69" name="Google Shape;566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2" name="Shape 5712"/>
        <p:cNvGrpSpPr/>
        <p:nvPr/>
      </p:nvGrpSpPr>
      <p:grpSpPr>
        <a:xfrm>
          <a:off x="0" y="0"/>
          <a:ext cx="0" cy="0"/>
          <a:chOff x="0" y="0"/>
          <a:chExt cx="0" cy="0"/>
        </a:xfrm>
      </p:grpSpPr>
      <p:sp>
        <p:nvSpPr>
          <p:cNvPr id="5713" name="Google Shape;5713;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14" name="Google Shape;571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7" name="Shape 5757"/>
        <p:cNvGrpSpPr/>
        <p:nvPr/>
      </p:nvGrpSpPr>
      <p:grpSpPr>
        <a:xfrm>
          <a:off x="0" y="0"/>
          <a:ext cx="0" cy="0"/>
          <a:chOff x="0" y="0"/>
          <a:chExt cx="0" cy="0"/>
        </a:xfrm>
      </p:grpSpPr>
      <p:sp>
        <p:nvSpPr>
          <p:cNvPr id="5758" name="Google Shape;5758;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59" name="Google Shape;575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5" name="Shape 5785"/>
        <p:cNvGrpSpPr/>
        <p:nvPr/>
      </p:nvGrpSpPr>
      <p:grpSpPr>
        <a:xfrm>
          <a:off x="0" y="0"/>
          <a:ext cx="0" cy="0"/>
          <a:chOff x="0" y="0"/>
          <a:chExt cx="0" cy="0"/>
        </a:xfrm>
      </p:grpSpPr>
      <p:sp>
        <p:nvSpPr>
          <p:cNvPr id="5786" name="Google Shape;5786;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87" name="Google Shape;578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3" name="Shape 5813"/>
        <p:cNvGrpSpPr/>
        <p:nvPr/>
      </p:nvGrpSpPr>
      <p:grpSpPr>
        <a:xfrm>
          <a:off x="0" y="0"/>
          <a:ext cx="0" cy="0"/>
          <a:chOff x="0" y="0"/>
          <a:chExt cx="0" cy="0"/>
        </a:xfrm>
      </p:grpSpPr>
      <p:sp>
        <p:nvSpPr>
          <p:cNvPr id="5814" name="Google Shape;5814;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15" name="Google Shape;581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1" name="Shape 5841"/>
        <p:cNvGrpSpPr/>
        <p:nvPr/>
      </p:nvGrpSpPr>
      <p:grpSpPr>
        <a:xfrm>
          <a:off x="0" y="0"/>
          <a:ext cx="0" cy="0"/>
          <a:chOff x="0" y="0"/>
          <a:chExt cx="0" cy="0"/>
        </a:xfrm>
      </p:grpSpPr>
      <p:sp>
        <p:nvSpPr>
          <p:cNvPr id="5842" name="Google Shape;5842;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43" name="Google Shape;584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9" name="Shape 5869"/>
        <p:cNvGrpSpPr/>
        <p:nvPr/>
      </p:nvGrpSpPr>
      <p:grpSpPr>
        <a:xfrm>
          <a:off x="0" y="0"/>
          <a:ext cx="0" cy="0"/>
          <a:chOff x="0" y="0"/>
          <a:chExt cx="0" cy="0"/>
        </a:xfrm>
      </p:grpSpPr>
      <p:sp>
        <p:nvSpPr>
          <p:cNvPr id="5870" name="Google Shape;5870;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1" name="Google Shape;587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7" name="Shape 5897"/>
        <p:cNvGrpSpPr/>
        <p:nvPr/>
      </p:nvGrpSpPr>
      <p:grpSpPr>
        <a:xfrm>
          <a:off x="0" y="0"/>
          <a:ext cx="0" cy="0"/>
          <a:chOff x="0" y="0"/>
          <a:chExt cx="0" cy="0"/>
        </a:xfrm>
      </p:grpSpPr>
      <p:sp>
        <p:nvSpPr>
          <p:cNvPr id="5898" name="Google Shape;5898;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9" name="Google Shape;589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6" name="Shape 5926"/>
        <p:cNvGrpSpPr/>
        <p:nvPr/>
      </p:nvGrpSpPr>
      <p:grpSpPr>
        <a:xfrm>
          <a:off x="0" y="0"/>
          <a:ext cx="0" cy="0"/>
          <a:chOff x="0" y="0"/>
          <a:chExt cx="0" cy="0"/>
        </a:xfrm>
      </p:grpSpPr>
      <p:sp>
        <p:nvSpPr>
          <p:cNvPr id="5927" name="Google Shape;5927;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8" name="Google Shape;592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5" name="Shape 5945"/>
        <p:cNvGrpSpPr/>
        <p:nvPr/>
      </p:nvGrpSpPr>
      <p:grpSpPr>
        <a:xfrm>
          <a:off x="0" y="0"/>
          <a:ext cx="0" cy="0"/>
          <a:chOff x="0" y="0"/>
          <a:chExt cx="0" cy="0"/>
        </a:xfrm>
      </p:grpSpPr>
      <p:sp>
        <p:nvSpPr>
          <p:cNvPr id="5946" name="Google Shape;5946;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47" name="Google Shape;594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3" name="Shape 5953"/>
        <p:cNvGrpSpPr/>
        <p:nvPr/>
      </p:nvGrpSpPr>
      <p:grpSpPr>
        <a:xfrm>
          <a:off x="0" y="0"/>
          <a:ext cx="0" cy="0"/>
          <a:chOff x="0" y="0"/>
          <a:chExt cx="0" cy="0"/>
        </a:xfrm>
      </p:grpSpPr>
      <p:sp>
        <p:nvSpPr>
          <p:cNvPr id="5954" name="Google Shape;5954;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55" name="Google Shape;5955;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66" name="Google Shape;596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3" name="Shape 5973"/>
        <p:cNvGrpSpPr/>
        <p:nvPr/>
      </p:nvGrpSpPr>
      <p:grpSpPr>
        <a:xfrm>
          <a:off x="0" y="0"/>
          <a:ext cx="0" cy="0"/>
          <a:chOff x="0" y="0"/>
          <a:chExt cx="0" cy="0"/>
        </a:xfrm>
      </p:grpSpPr>
      <p:sp>
        <p:nvSpPr>
          <p:cNvPr id="5974" name="Google Shape;5974;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5" name="Google Shape;597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5" name="Shape 5995"/>
        <p:cNvGrpSpPr/>
        <p:nvPr/>
      </p:nvGrpSpPr>
      <p:grpSpPr>
        <a:xfrm>
          <a:off x="0" y="0"/>
          <a:ext cx="0" cy="0"/>
          <a:chOff x="0" y="0"/>
          <a:chExt cx="0" cy="0"/>
        </a:xfrm>
      </p:grpSpPr>
      <p:sp>
        <p:nvSpPr>
          <p:cNvPr id="5996" name="Google Shape;5996;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97" name="Google Shape;599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45" name="Google Shape;604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5" name="Shape 6055"/>
        <p:cNvGrpSpPr/>
        <p:nvPr/>
      </p:nvGrpSpPr>
      <p:grpSpPr>
        <a:xfrm>
          <a:off x="0" y="0"/>
          <a:ext cx="0" cy="0"/>
          <a:chOff x="0" y="0"/>
          <a:chExt cx="0" cy="0"/>
        </a:xfrm>
      </p:grpSpPr>
      <p:sp>
        <p:nvSpPr>
          <p:cNvPr id="6056" name="Google Shape;6056;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7" name="Google Shape;605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9" name="Shape 6099"/>
        <p:cNvGrpSpPr/>
        <p:nvPr/>
      </p:nvGrpSpPr>
      <p:grpSpPr>
        <a:xfrm>
          <a:off x="0" y="0"/>
          <a:ext cx="0" cy="0"/>
          <a:chOff x="0" y="0"/>
          <a:chExt cx="0" cy="0"/>
        </a:xfrm>
      </p:grpSpPr>
      <p:sp>
        <p:nvSpPr>
          <p:cNvPr id="6100" name="Google Shape;6100;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01" name="Google Shape;610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5" name="Shape 6145"/>
        <p:cNvGrpSpPr/>
        <p:nvPr/>
      </p:nvGrpSpPr>
      <p:grpSpPr>
        <a:xfrm>
          <a:off x="0" y="0"/>
          <a:ext cx="0" cy="0"/>
          <a:chOff x="0" y="0"/>
          <a:chExt cx="0" cy="0"/>
        </a:xfrm>
      </p:grpSpPr>
      <p:sp>
        <p:nvSpPr>
          <p:cNvPr id="6146" name="Google Shape;6146;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7" name="Google Shape;614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77" name="Google Shape;617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0" name="Shape 6210"/>
        <p:cNvGrpSpPr/>
        <p:nvPr/>
      </p:nvGrpSpPr>
      <p:grpSpPr>
        <a:xfrm>
          <a:off x="0" y="0"/>
          <a:ext cx="0" cy="0"/>
          <a:chOff x="0" y="0"/>
          <a:chExt cx="0" cy="0"/>
        </a:xfrm>
      </p:grpSpPr>
      <p:sp>
        <p:nvSpPr>
          <p:cNvPr id="6211" name="Google Shape;6211;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12" name="Google Shape;621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4" name="Shape 6254"/>
        <p:cNvGrpSpPr/>
        <p:nvPr/>
      </p:nvGrpSpPr>
      <p:grpSpPr>
        <a:xfrm>
          <a:off x="0" y="0"/>
          <a:ext cx="0" cy="0"/>
          <a:chOff x="0" y="0"/>
          <a:chExt cx="0" cy="0"/>
        </a:xfrm>
      </p:grpSpPr>
      <p:sp>
        <p:nvSpPr>
          <p:cNvPr id="6255" name="Google Shape;6255;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56" name="Google Shape;625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9" name="Shape 6289"/>
        <p:cNvGrpSpPr/>
        <p:nvPr/>
      </p:nvGrpSpPr>
      <p:grpSpPr>
        <a:xfrm>
          <a:off x="0" y="0"/>
          <a:ext cx="0" cy="0"/>
          <a:chOff x="0" y="0"/>
          <a:chExt cx="0" cy="0"/>
        </a:xfrm>
      </p:grpSpPr>
      <p:sp>
        <p:nvSpPr>
          <p:cNvPr id="6290" name="Google Shape;6290;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91" name="Google Shape;629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4" name="Shape 6324"/>
        <p:cNvGrpSpPr/>
        <p:nvPr/>
      </p:nvGrpSpPr>
      <p:grpSpPr>
        <a:xfrm>
          <a:off x="0" y="0"/>
          <a:ext cx="0" cy="0"/>
          <a:chOff x="0" y="0"/>
          <a:chExt cx="0" cy="0"/>
        </a:xfrm>
      </p:grpSpPr>
      <p:sp>
        <p:nvSpPr>
          <p:cNvPr id="6325" name="Google Shape;6325;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26" name="Google Shape;632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9" name="Shape 6359"/>
        <p:cNvGrpSpPr/>
        <p:nvPr/>
      </p:nvGrpSpPr>
      <p:grpSpPr>
        <a:xfrm>
          <a:off x="0" y="0"/>
          <a:ext cx="0" cy="0"/>
          <a:chOff x="0" y="0"/>
          <a:chExt cx="0" cy="0"/>
        </a:xfrm>
      </p:grpSpPr>
      <p:sp>
        <p:nvSpPr>
          <p:cNvPr id="6360" name="Google Shape;6360;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61" name="Google Shape;636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5" name="Shape 6385"/>
        <p:cNvGrpSpPr/>
        <p:nvPr/>
      </p:nvGrpSpPr>
      <p:grpSpPr>
        <a:xfrm>
          <a:off x="0" y="0"/>
          <a:ext cx="0" cy="0"/>
          <a:chOff x="0" y="0"/>
          <a:chExt cx="0" cy="0"/>
        </a:xfrm>
      </p:grpSpPr>
      <p:sp>
        <p:nvSpPr>
          <p:cNvPr id="6386" name="Google Shape;6386;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87" name="Google Shape;638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22" name="Google Shape;642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6" name="Shape 6446"/>
        <p:cNvGrpSpPr/>
        <p:nvPr/>
      </p:nvGrpSpPr>
      <p:grpSpPr>
        <a:xfrm>
          <a:off x="0" y="0"/>
          <a:ext cx="0" cy="0"/>
          <a:chOff x="0" y="0"/>
          <a:chExt cx="0" cy="0"/>
        </a:xfrm>
      </p:grpSpPr>
      <p:sp>
        <p:nvSpPr>
          <p:cNvPr id="6447" name="Google Shape;6447;p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8" name="Google Shape;644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0" name="Shape 6460"/>
        <p:cNvGrpSpPr/>
        <p:nvPr/>
      </p:nvGrpSpPr>
      <p:grpSpPr>
        <a:xfrm>
          <a:off x="0" y="0"/>
          <a:ext cx="0" cy="0"/>
          <a:chOff x="0" y="0"/>
          <a:chExt cx="0" cy="0"/>
        </a:xfrm>
      </p:grpSpPr>
      <p:sp>
        <p:nvSpPr>
          <p:cNvPr id="6461" name="Google Shape;6461;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62" name="Google Shape;6462;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5" name="Shape 6495"/>
        <p:cNvGrpSpPr/>
        <p:nvPr/>
      </p:nvGrpSpPr>
      <p:grpSpPr>
        <a:xfrm>
          <a:off x="0" y="0"/>
          <a:ext cx="0" cy="0"/>
          <a:chOff x="0" y="0"/>
          <a:chExt cx="0" cy="0"/>
        </a:xfrm>
      </p:grpSpPr>
      <p:sp>
        <p:nvSpPr>
          <p:cNvPr id="6496" name="Google Shape;6496;p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97" name="Google Shape;649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3" name="Shape 6543"/>
        <p:cNvGrpSpPr/>
        <p:nvPr/>
      </p:nvGrpSpPr>
      <p:grpSpPr>
        <a:xfrm>
          <a:off x="0" y="0"/>
          <a:ext cx="0" cy="0"/>
          <a:chOff x="0" y="0"/>
          <a:chExt cx="0" cy="0"/>
        </a:xfrm>
      </p:grpSpPr>
      <p:sp>
        <p:nvSpPr>
          <p:cNvPr id="6544" name="Google Shape;6544;p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5" name="Google Shape;654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0" name="Shape 6560"/>
        <p:cNvGrpSpPr/>
        <p:nvPr/>
      </p:nvGrpSpPr>
      <p:grpSpPr>
        <a:xfrm>
          <a:off x="0" y="0"/>
          <a:ext cx="0" cy="0"/>
          <a:chOff x="0" y="0"/>
          <a:chExt cx="0" cy="0"/>
        </a:xfrm>
      </p:grpSpPr>
      <p:sp>
        <p:nvSpPr>
          <p:cNvPr id="6561" name="Google Shape;6561;p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62" name="Google Shape;656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1" name="Shape 6591"/>
        <p:cNvGrpSpPr/>
        <p:nvPr/>
      </p:nvGrpSpPr>
      <p:grpSpPr>
        <a:xfrm>
          <a:off x="0" y="0"/>
          <a:ext cx="0" cy="0"/>
          <a:chOff x="0" y="0"/>
          <a:chExt cx="0" cy="0"/>
        </a:xfrm>
      </p:grpSpPr>
      <p:sp>
        <p:nvSpPr>
          <p:cNvPr id="6592" name="Google Shape;6592;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93" name="Google Shape;659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1" name="Shape 6631"/>
        <p:cNvGrpSpPr/>
        <p:nvPr/>
      </p:nvGrpSpPr>
      <p:grpSpPr>
        <a:xfrm>
          <a:off x="0" y="0"/>
          <a:ext cx="0" cy="0"/>
          <a:chOff x="0" y="0"/>
          <a:chExt cx="0" cy="0"/>
        </a:xfrm>
      </p:grpSpPr>
      <p:sp>
        <p:nvSpPr>
          <p:cNvPr id="6632" name="Google Shape;6632;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33" name="Google Shape;663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1" name="Shape 6671"/>
        <p:cNvGrpSpPr/>
        <p:nvPr/>
      </p:nvGrpSpPr>
      <p:grpSpPr>
        <a:xfrm>
          <a:off x="0" y="0"/>
          <a:ext cx="0" cy="0"/>
          <a:chOff x="0" y="0"/>
          <a:chExt cx="0" cy="0"/>
        </a:xfrm>
      </p:grpSpPr>
      <p:sp>
        <p:nvSpPr>
          <p:cNvPr id="6672" name="Google Shape;6672;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73" name="Google Shape;667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3" name="Shape 6713"/>
        <p:cNvGrpSpPr/>
        <p:nvPr/>
      </p:nvGrpSpPr>
      <p:grpSpPr>
        <a:xfrm>
          <a:off x="0" y="0"/>
          <a:ext cx="0" cy="0"/>
          <a:chOff x="0" y="0"/>
          <a:chExt cx="0" cy="0"/>
        </a:xfrm>
      </p:grpSpPr>
      <p:sp>
        <p:nvSpPr>
          <p:cNvPr id="6714" name="Google Shape;6714;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15" name="Google Shape;671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5" name="Shape 6745"/>
        <p:cNvGrpSpPr/>
        <p:nvPr/>
      </p:nvGrpSpPr>
      <p:grpSpPr>
        <a:xfrm>
          <a:off x="0" y="0"/>
          <a:ext cx="0" cy="0"/>
          <a:chOff x="0" y="0"/>
          <a:chExt cx="0" cy="0"/>
        </a:xfrm>
      </p:grpSpPr>
      <p:sp>
        <p:nvSpPr>
          <p:cNvPr id="6746" name="Google Shape;6746;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7" name="Google Shape;674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6" name="Shape 6776"/>
        <p:cNvGrpSpPr/>
        <p:nvPr/>
      </p:nvGrpSpPr>
      <p:grpSpPr>
        <a:xfrm>
          <a:off x="0" y="0"/>
          <a:ext cx="0" cy="0"/>
          <a:chOff x="0" y="0"/>
          <a:chExt cx="0" cy="0"/>
        </a:xfrm>
      </p:grpSpPr>
      <p:sp>
        <p:nvSpPr>
          <p:cNvPr id="6777" name="Google Shape;6777;p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78" name="Google Shape;677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8" name="Shape 6818"/>
        <p:cNvGrpSpPr/>
        <p:nvPr/>
      </p:nvGrpSpPr>
      <p:grpSpPr>
        <a:xfrm>
          <a:off x="0" y="0"/>
          <a:ext cx="0" cy="0"/>
          <a:chOff x="0" y="0"/>
          <a:chExt cx="0" cy="0"/>
        </a:xfrm>
      </p:grpSpPr>
      <p:sp>
        <p:nvSpPr>
          <p:cNvPr id="6819" name="Google Shape;6819;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20" name="Google Shape;6820;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3" name="Shape 6873"/>
        <p:cNvGrpSpPr/>
        <p:nvPr/>
      </p:nvGrpSpPr>
      <p:grpSpPr>
        <a:xfrm>
          <a:off x="0" y="0"/>
          <a:ext cx="0" cy="0"/>
          <a:chOff x="0" y="0"/>
          <a:chExt cx="0" cy="0"/>
        </a:xfrm>
      </p:grpSpPr>
      <p:sp>
        <p:nvSpPr>
          <p:cNvPr id="6874" name="Google Shape;6874;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75" name="Google Shape;687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7" name="Shape 6907"/>
        <p:cNvGrpSpPr/>
        <p:nvPr/>
      </p:nvGrpSpPr>
      <p:grpSpPr>
        <a:xfrm>
          <a:off x="0" y="0"/>
          <a:ext cx="0" cy="0"/>
          <a:chOff x="0" y="0"/>
          <a:chExt cx="0" cy="0"/>
        </a:xfrm>
      </p:grpSpPr>
      <p:sp>
        <p:nvSpPr>
          <p:cNvPr id="6908" name="Google Shape;6908;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09" name="Google Shape;690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8" name="Shape 6918"/>
        <p:cNvGrpSpPr/>
        <p:nvPr/>
      </p:nvGrpSpPr>
      <p:grpSpPr>
        <a:xfrm>
          <a:off x="0" y="0"/>
          <a:ext cx="0" cy="0"/>
          <a:chOff x="0" y="0"/>
          <a:chExt cx="0" cy="0"/>
        </a:xfrm>
      </p:grpSpPr>
      <p:sp>
        <p:nvSpPr>
          <p:cNvPr id="6919" name="Google Shape;6919;p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20" name="Google Shape;692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12"/>
          <p:cNvSpPr/>
          <p:nvPr>
            <p:ph idx="2" type="pic"/>
          </p:nvPr>
        </p:nvSpPr>
        <p:spPr>
          <a:xfrm>
            <a:off x="1792288" y="612775"/>
            <a:ext cx="5486400" cy="4114800"/>
          </a:xfrm>
          <a:prstGeom prst="rect">
            <a:avLst/>
          </a:prstGeom>
          <a:noFill/>
          <a:ln>
            <a:noFill/>
          </a:ln>
        </p:spPr>
      </p:sp>
      <p:sp>
        <p:nvSpPr>
          <p:cNvPr id="80" name="Google Shape;80;p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1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1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26" name="Shape 26"/>
        <p:cNvGrpSpPr/>
        <p:nvPr/>
      </p:nvGrpSpPr>
      <p:grpSpPr>
        <a:xfrm>
          <a:off x="0" y="0"/>
          <a:ext cx="0" cy="0"/>
          <a:chOff x="0" y="0"/>
          <a:chExt cx="0" cy="0"/>
        </a:xfrm>
      </p:grpSpPr>
      <p:sp>
        <p:nvSpPr>
          <p:cNvPr id="27" name="Google Shape;27;p4"/>
          <p:cNvSpPr txBox="1"/>
          <p:nvPr>
            <p:ph type="title"/>
          </p:nvPr>
        </p:nvSpPr>
        <p:spPr>
          <a:xfrm>
            <a:off x="0" y="0"/>
            <a:ext cx="9144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4"/>
          <p:cNvSpPr/>
          <p:nvPr>
            <p:ph idx="2" type="tbl"/>
          </p:nvPr>
        </p:nvSpPr>
        <p:spPr>
          <a:xfrm>
            <a:off x="0" y="1524000"/>
            <a:ext cx="8839200" cy="5029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33" name="Shape 33"/>
        <p:cNvGrpSpPr/>
        <p:nvPr/>
      </p:nvGrpSpPr>
      <p:grpSpPr>
        <a:xfrm>
          <a:off x="0" y="0"/>
          <a:ext cx="0" cy="0"/>
          <a:chOff x="0" y="0"/>
          <a:chExt cx="0" cy="0"/>
        </a:xfrm>
      </p:grpSpPr>
      <p:sp>
        <p:nvSpPr>
          <p:cNvPr id="34" name="Google Shape;34;p6"/>
          <p:cNvSpPr txBox="1"/>
          <p:nvPr>
            <p:ph type="title"/>
          </p:nvPr>
        </p:nvSpPr>
        <p:spPr>
          <a:xfrm>
            <a:off x="11430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6"/>
          <p:cNvSpPr txBox="1"/>
          <p:nvPr>
            <p:ph idx="1" type="body"/>
          </p:nvPr>
        </p:nvSpPr>
        <p:spPr>
          <a:xfrm>
            <a:off x="1169988" y="1946275"/>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6"/>
          <p:cNvSpPr txBox="1"/>
          <p:nvPr>
            <p:ph idx="2" type="body"/>
          </p:nvPr>
        </p:nvSpPr>
        <p:spPr>
          <a:xfrm>
            <a:off x="5132388" y="1946275"/>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3" type="body"/>
          </p:nvPr>
        </p:nvSpPr>
        <p:spPr>
          <a:xfrm>
            <a:off x="1169988" y="4079875"/>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6"/>
          <p:cNvSpPr txBox="1"/>
          <p:nvPr>
            <p:ph idx="4" type="body"/>
          </p:nvPr>
        </p:nvSpPr>
        <p:spPr>
          <a:xfrm>
            <a:off x="5132388" y="4079875"/>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ph idx="10" type="dt"/>
          </p:nvPr>
        </p:nvSpPr>
        <p:spPr>
          <a:xfrm>
            <a:off x="11430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5814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7010400" y="6248400"/>
            <a:ext cx="1905000" cy="4572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5" name="Google Shape;45;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 name="Google Shape;57;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 name="Google Shape;64;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 name="Google Shape;65;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Times New Roman"/>
                <a:ea typeface="Times New Roman"/>
                <a:cs typeface="Times New Roman"/>
                <a:sym typeface="Times New Roman"/>
              </a:defRPr>
            </a:lvl1pPr>
            <a:lvl2pPr indent="0" lvl="1" marL="0" marR="0" algn="r">
              <a:spcBef>
                <a:spcPts val="0"/>
              </a:spcBef>
              <a:spcAft>
                <a:spcPts val="0"/>
              </a:spcAft>
              <a:buNone/>
              <a:defRPr sz="1200">
                <a:solidFill>
                  <a:srgbClr val="898989"/>
                </a:solidFill>
                <a:latin typeface="Times New Roman"/>
                <a:ea typeface="Times New Roman"/>
                <a:cs typeface="Times New Roman"/>
                <a:sym typeface="Times New Roman"/>
              </a:defRPr>
            </a:lvl2pPr>
            <a:lvl3pPr indent="0" lvl="2" marL="0" marR="0" algn="r">
              <a:spcBef>
                <a:spcPts val="0"/>
              </a:spcBef>
              <a:spcAft>
                <a:spcPts val="0"/>
              </a:spcAft>
              <a:buNone/>
              <a:defRPr sz="1200">
                <a:solidFill>
                  <a:srgbClr val="898989"/>
                </a:solidFill>
                <a:latin typeface="Times New Roman"/>
                <a:ea typeface="Times New Roman"/>
                <a:cs typeface="Times New Roman"/>
                <a:sym typeface="Times New Roman"/>
              </a:defRPr>
            </a:lvl3pPr>
            <a:lvl4pPr indent="0" lvl="3" marL="0" marR="0" algn="r">
              <a:spcBef>
                <a:spcPts val="0"/>
              </a:spcBef>
              <a:spcAft>
                <a:spcPts val="0"/>
              </a:spcAft>
              <a:buNone/>
              <a:defRPr sz="1200">
                <a:solidFill>
                  <a:srgbClr val="898989"/>
                </a:solidFill>
                <a:latin typeface="Times New Roman"/>
                <a:ea typeface="Times New Roman"/>
                <a:cs typeface="Times New Roman"/>
                <a:sym typeface="Times New Roman"/>
              </a:defRPr>
            </a:lvl4pPr>
            <a:lvl5pPr indent="0" lvl="4" marL="0" marR="0" algn="r">
              <a:spcBef>
                <a:spcPts val="0"/>
              </a:spcBef>
              <a:spcAft>
                <a:spcPts val="0"/>
              </a:spcAft>
              <a:buNone/>
              <a:defRPr sz="1200">
                <a:solidFill>
                  <a:srgbClr val="898989"/>
                </a:solidFill>
                <a:latin typeface="Times New Roman"/>
                <a:ea typeface="Times New Roman"/>
                <a:cs typeface="Times New Roman"/>
                <a:sym typeface="Times New Roman"/>
              </a:defRPr>
            </a:lvl5pPr>
            <a:lvl6pPr indent="0" lvl="5" marL="0" marR="0" algn="r">
              <a:spcBef>
                <a:spcPts val="0"/>
              </a:spcBef>
              <a:spcAft>
                <a:spcPts val="0"/>
              </a:spcAft>
              <a:buNone/>
              <a:defRPr sz="1200">
                <a:solidFill>
                  <a:srgbClr val="898989"/>
                </a:solidFill>
                <a:latin typeface="Times New Roman"/>
                <a:ea typeface="Times New Roman"/>
                <a:cs typeface="Times New Roman"/>
                <a:sym typeface="Times New Roman"/>
              </a:defRPr>
            </a:lvl6pPr>
            <a:lvl7pPr indent="0" lvl="6" marL="0" marR="0" algn="r">
              <a:spcBef>
                <a:spcPts val="0"/>
              </a:spcBef>
              <a:spcAft>
                <a:spcPts val="0"/>
              </a:spcAft>
              <a:buNone/>
              <a:defRPr sz="1200">
                <a:solidFill>
                  <a:srgbClr val="898989"/>
                </a:solidFill>
                <a:latin typeface="Times New Roman"/>
                <a:ea typeface="Times New Roman"/>
                <a:cs typeface="Times New Roman"/>
                <a:sym typeface="Times New Roman"/>
              </a:defRPr>
            </a:lvl7pPr>
            <a:lvl8pPr indent="0" lvl="7" marL="0" marR="0" algn="r">
              <a:spcBef>
                <a:spcPts val="0"/>
              </a:spcBef>
              <a:spcAft>
                <a:spcPts val="0"/>
              </a:spcAft>
              <a:buNone/>
              <a:defRPr sz="1200">
                <a:solidFill>
                  <a:srgbClr val="898989"/>
                </a:solidFill>
                <a:latin typeface="Times New Roman"/>
                <a:ea typeface="Times New Roman"/>
                <a:cs typeface="Times New Roman"/>
                <a:sym typeface="Times New Roman"/>
              </a:defRPr>
            </a:lvl8pPr>
            <a:lvl9pPr indent="0" lvl="8" marL="0" marR="0" algn="r">
              <a:spcBef>
                <a:spcPts val="0"/>
              </a:spcBef>
              <a:spcAft>
                <a:spcPts val="0"/>
              </a:spcAft>
              <a:buNone/>
              <a:defRPr sz="12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1pPr>
            <a:lvl2pPr indent="0" lvl="1"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2pPr>
            <a:lvl3pPr indent="0" lvl="2"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3pPr>
            <a:lvl4pPr indent="0" lvl="3"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4pPr>
            <a:lvl5pPr indent="0" lvl="4"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5pPr>
            <a:lvl6pPr indent="0" lvl="5"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6pPr>
            <a:lvl7pPr indent="0" lvl="6"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7pPr>
            <a:lvl8pPr indent="0" lvl="7"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8pPr>
            <a:lvl9pPr indent="0" lvl="8" marL="0" marR="0" rtl="0" algn="r">
              <a:spcBef>
                <a:spcPts val="0"/>
              </a:spcBef>
              <a:spcAft>
                <a:spcPts val="0"/>
              </a:spcAft>
              <a:buNone/>
              <a:defRPr b="0" i="0" sz="1200" u="none" cap="none" strike="noStrik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18.jpg"/><Relationship Id="rId5" Type="http://schemas.openxmlformats.org/officeDocument/2006/relationships/image" Target="../media/image24.jpg"/><Relationship Id="rId6"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homepages.inf.ed.ac.uk/rbf/HIPR2/or.htm" TargetMode="External"/><Relationship Id="rId4" Type="http://schemas.openxmlformats.org/officeDocument/2006/relationships/image" Target="../media/image27.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1.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29.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9.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9.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8.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8.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51.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7.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44.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43.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5.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hyperlink" Target="mailto:kiran.talele@spit.ac.in" TargetMode="External"/><Relationship Id="rId4" Type="http://schemas.openxmlformats.org/officeDocument/2006/relationships/hyperlink" Target="mailto:ktvtalele@gmail.com" TargetMode="External"/><Relationship Id="rId9" Type="http://schemas.openxmlformats.org/officeDocument/2006/relationships/hyperlink" Target="http://www.facebook.com/Kiran-Talele-1711929555720263" TargetMode="External"/><Relationship Id="rId5" Type="http://schemas.openxmlformats.org/officeDocument/2006/relationships/image" Target="../media/image63.png"/><Relationship Id="rId6" Type="http://schemas.openxmlformats.org/officeDocument/2006/relationships/image" Target="../media/image67.jpg"/><Relationship Id="rId7" Type="http://schemas.openxmlformats.org/officeDocument/2006/relationships/image" Target="../media/image68.png"/><Relationship Id="rId8" Type="http://schemas.openxmlformats.org/officeDocument/2006/relationships/hyperlink" Target="https://www.linkedin.com/in/k-t-v-talel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2" name="Google Shape;102;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grpSp>
        <p:nvGrpSpPr>
          <p:cNvPr id="103" name="Google Shape;103;p15"/>
          <p:cNvGrpSpPr/>
          <p:nvPr/>
        </p:nvGrpSpPr>
        <p:grpSpPr>
          <a:xfrm>
            <a:off x="0" y="-152400"/>
            <a:ext cx="9144000" cy="6858000"/>
            <a:chOff x="-76200" y="-197024"/>
            <a:chExt cx="9144000" cy="6858000"/>
          </a:xfrm>
        </p:grpSpPr>
        <p:pic>
          <p:nvPicPr>
            <p:cNvPr id="104" name="Google Shape;104;p15"/>
            <p:cNvPicPr preferRelativeResize="0"/>
            <p:nvPr/>
          </p:nvPicPr>
          <p:blipFill rotWithShape="1">
            <a:blip r:embed="rId3">
              <a:alphaModFix/>
            </a:blip>
            <a:srcRect b="0" l="0" r="0" t="0"/>
            <a:stretch/>
          </p:blipFill>
          <p:spPr>
            <a:xfrm>
              <a:off x="-76200" y="-197024"/>
              <a:ext cx="9144000" cy="6858000"/>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3131840" y="1282849"/>
              <a:ext cx="2533650" cy="561975"/>
            </a:xfrm>
            <a:prstGeom prst="rect">
              <a:avLst/>
            </a:prstGeom>
            <a:noFill/>
            <a:ln>
              <a:noFill/>
            </a:ln>
          </p:spPr>
        </p:pic>
      </p:grpSp>
      <p:sp>
        <p:nvSpPr>
          <p:cNvPr id="106" name="Google Shape;106;p15"/>
          <p:cNvSpPr/>
          <p:nvPr/>
        </p:nvSpPr>
        <p:spPr>
          <a:xfrm>
            <a:off x="1652588" y="552450"/>
            <a:ext cx="6500812" cy="2647950"/>
          </a:xfrm>
          <a:prstGeom prst="horizontalScroll">
            <a:avLst>
              <a:gd fmla="val 12500" name="adj"/>
            </a:avLst>
          </a:prstGeom>
          <a:solidFill>
            <a:srgbClr val="FDE9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highlight>
                <a:srgbClr val="FFFF00"/>
              </a:highlight>
              <a:latin typeface="Times New Roman"/>
              <a:ea typeface="Times New Roman"/>
              <a:cs typeface="Times New Roman"/>
              <a:sym typeface="Times New Roman"/>
            </a:endParaRPr>
          </a:p>
        </p:txBody>
      </p:sp>
      <p:grpSp>
        <p:nvGrpSpPr>
          <p:cNvPr id="107" name="Google Shape;107;p15"/>
          <p:cNvGrpSpPr/>
          <p:nvPr/>
        </p:nvGrpSpPr>
        <p:grpSpPr>
          <a:xfrm>
            <a:off x="0" y="6858000"/>
            <a:ext cx="9144000" cy="304800"/>
            <a:chOff x="0" y="4128"/>
            <a:chExt cx="5760" cy="192"/>
          </a:xfrm>
        </p:grpSpPr>
        <p:sp>
          <p:nvSpPr>
            <p:cNvPr id="108" name="Google Shape;108;p15"/>
            <p:cNvSpPr/>
            <p:nvPr/>
          </p:nvSpPr>
          <p:spPr>
            <a:xfrm>
              <a:off x="0" y="4128"/>
              <a:ext cx="5760" cy="192"/>
            </a:xfrm>
            <a:prstGeom prst="rect">
              <a:avLst/>
            </a:prstGeom>
            <a:solidFill>
              <a:srgbClr val="33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9" name="Google Shape;109;p15"/>
            <p:cNvSpPr/>
            <p:nvPr/>
          </p:nvSpPr>
          <p:spPr>
            <a:xfrm>
              <a:off x="2880" y="4128"/>
              <a:ext cx="2880" cy="192"/>
            </a:xfrm>
            <a:prstGeom prst="rect">
              <a:avLst/>
            </a:prstGeom>
            <a:solidFill>
              <a:srgbClr val="3366FF"/>
            </a:solidFill>
            <a:ln>
              <a:noFill/>
            </a:ln>
          </p:spPr>
          <p:txBody>
            <a:bodyPr anchorCtr="0" anchor="t" bIns="45700" lIns="91425" spcFirstLastPara="1" rIns="91425" wrap="square" tIns="45700">
              <a:noAutofit/>
            </a:bodyPr>
            <a:lstStyle/>
            <a:p>
              <a:pPr indent="-342900" lvl="0" marL="342900" marR="0" rtl="0" algn="r">
                <a:spcBef>
                  <a:spcPts val="0"/>
                </a:spcBef>
                <a:spcAft>
                  <a:spcPts val="0"/>
                </a:spcAft>
                <a:buClr>
                  <a:schemeClr val="dk1"/>
                </a:buClr>
                <a:buSzPts val="1120"/>
                <a:buFont typeface="Noto Sans Symbols"/>
                <a:buNone/>
              </a:pPr>
              <a:r>
                <a:t/>
              </a:r>
              <a:endParaRPr b="1" i="0" sz="1600" u="none" cap="none" strike="noStrike">
                <a:solidFill>
                  <a:schemeClr val="dk2"/>
                </a:solidFill>
                <a:latin typeface="Times New Roman"/>
                <a:ea typeface="Times New Roman"/>
                <a:cs typeface="Times New Roman"/>
                <a:sym typeface="Times New Roman"/>
              </a:endParaRPr>
            </a:p>
          </p:txBody>
        </p:sp>
      </p:grpSp>
      <p:sp>
        <p:nvSpPr>
          <p:cNvPr id="110" name="Google Shape;110;p15"/>
          <p:cNvSpPr txBox="1"/>
          <p:nvPr/>
        </p:nvSpPr>
        <p:spPr>
          <a:xfrm>
            <a:off x="2667000" y="1501775"/>
            <a:ext cx="548640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4000"/>
              <a:buFont typeface="Arial"/>
              <a:buNone/>
            </a:pPr>
            <a:r>
              <a:rPr b="1" i="0" lang="en-US" sz="4000" u="none" cap="none" strike="noStrike">
                <a:solidFill>
                  <a:srgbClr val="FF0000"/>
                </a:solidFill>
                <a:latin typeface="Times New Roman"/>
                <a:ea typeface="Times New Roman"/>
                <a:cs typeface="Times New Roman"/>
                <a:sym typeface="Times New Roman"/>
              </a:rPr>
              <a:t>Binary Morphology</a:t>
            </a:r>
            <a:endParaRPr b="1" i="0" sz="4000" u="none" cap="none" strike="noStrike">
              <a:solidFill>
                <a:srgbClr val="FF0000"/>
              </a:solidFill>
              <a:latin typeface="Aharoni"/>
              <a:ea typeface="Aharoni"/>
              <a:cs typeface="Aharoni"/>
              <a:sym typeface="Aharoni"/>
            </a:endParaRPr>
          </a:p>
        </p:txBody>
      </p:sp>
      <p:sp>
        <p:nvSpPr>
          <p:cNvPr id="111" name="Google Shape;111;p15"/>
          <p:cNvSpPr/>
          <p:nvPr/>
        </p:nvSpPr>
        <p:spPr>
          <a:xfrm>
            <a:off x="3200400" y="4475163"/>
            <a:ext cx="5638800" cy="1311275"/>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520"/>
              <a:buFont typeface="Noto Sans Symbols"/>
              <a:buNone/>
            </a:pPr>
            <a:r>
              <a:rPr b="1" i="0" lang="en-US" sz="3600" u="none" cap="none" strike="noStrike">
                <a:solidFill>
                  <a:srgbClr val="1D1B10"/>
                </a:solidFill>
                <a:latin typeface="Times New Roman"/>
                <a:ea typeface="Times New Roman"/>
                <a:cs typeface="Times New Roman"/>
                <a:sym typeface="Times New Roman"/>
              </a:rPr>
              <a:t>Dr. Kiran  TALELE</a:t>
            </a:r>
            <a:endParaRPr/>
          </a:p>
          <a:p>
            <a:pPr indent="-342900" lvl="0" marL="342900" marR="0" rtl="0" algn="ctr">
              <a:spcBef>
                <a:spcPts val="720"/>
              </a:spcBef>
              <a:spcAft>
                <a:spcPts val="0"/>
              </a:spcAft>
              <a:buClr>
                <a:schemeClr val="dk1"/>
              </a:buClr>
              <a:buSzPts val="1960"/>
              <a:buFont typeface="Noto Sans Symbols"/>
              <a:buNone/>
            </a:pPr>
            <a:r>
              <a:rPr b="0" i="0" lang="en-US" sz="2800" u="none" cap="none" strike="noStrike">
                <a:solidFill>
                  <a:schemeClr val="dk2"/>
                </a:solidFill>
                <a:latin typeface="Times New Roman"/>
                <a:ea typeface="Times New Roman"/>
                <a:cs typeface="Times New Roman"/>
                <a:sym typeface="Times New Roman"/>
              </a:rPr>
              <a:t>  </a:t>
            </a:r>
            <a:r>
              <a:rPr b="1" i="0" lang="en-US" sz="3600" u="none" cap="none" strike="noStrike">
                <a:solidFill>
                  <a:srgbClr val="C00000"/>
                </a:solidFill>
                <a:latin typeface="Times New Roman"/>
                <a:ea typeface="Times New Roman"/>
                <a:cs typeface="Times New Roman"/>
                <a:sym typeface="Times New Roman"/>
              </a:rPr>
              <a:t>99 870 30 881</a:t>
            </a:r>
            <a:endParaRPr b="1" i="0" sz="24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4"/>
          <p:cNvGrpSpPr/>
          <p:nvPr/>
        </p:nvGrpSpPr>
        <p:grpSpPr>
          <a:xfrm>
            <a:off x="1304925" y="1163638"/>
            <a:ext cx="2093913" cy="2590800"/>
            <a:chOff x="745" y="1920"/>
            <a:chExt cx="1175" cy="1630"/>
          </a:xfrm>
        </p:grpSpPr>
        <p:sp>
          <p:nvSpPr>
            <p:cNvPr id="220" name="Google Shape;220;p2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1" name="Google Shape;221;p2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2" name="Google Shape;222;p2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3" name="Google Shape;223;p2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4" name="Google Shape;224;p2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5" name="Google Shape;225;p2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6" name="Google Shape;226;p2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7" name="Google Shape;227;p2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8" name="Google Shape;228;p2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29" name="Google Shape;229;p24"/>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30" name="Google Shape;230;p2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1" name="Google Shape;231;p2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2" name="Google Shape;232;p2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33" name="Google Shape;233;p24"/>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34" name="Google Shape;234;p2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5" name="Google Shape;235;p2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6" name="Google Shape;236;p2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7" name="Google Shape;237;p2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8" name="Google Shape;238;p24"/>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39" name="Google Shape;239;p2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40" name="Google Shape;240;p2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41" name="Google Shape;241;p2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42" name="Google Shape;242;p2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43" name="Google Shape;243;p24"/>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44" name="Google Shape;244;p2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245" name="Google Shape;245;p2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46" name="Google Shape;246;p24"/>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47" name="Google Shape;247;p24"/>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48" name="Google Shape;248;p24"/>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49" name="Google Shape;249;p24"/>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50" name="Google Shape;250;p24"/>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251" name="Google Shape;251;p24"/>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252" name="Google Shape;252;p24"/>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253" name="Google Shape;253;p24"/>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254" name="Google Shape;254;p24"/>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255" name="Google Shape;255;p24"/>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256" name="Google Shape;256;p24"/>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257" name="Google Shape;257;p24"/>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258" name="Google Shape;258;p24"/>
          <p:cNvGrpSpPr/>
          <p:nvPr/>
        </p:nvGrpSpPr>
        <p:grpSpPr>
          <a:xfrm>
            <a:off x="5751513" y="1228725"/>
            <a:ext cx="838200" cy="519113"/>
            <a:chOff x="1008" y="3312"/>
            <a:chExt cx="528" cy="326"/>
          </a:xfrm>
        </p:grpSpPr>
        <p:sp>
          <p:nvSpPr>
            <p:cNvPr id="259" name="Google Shape;259;p24"/>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60" name="Google Shape;260;p24"/>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261" name="Google Shape;261;p24"/>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62" name="Google Shape;262;p24"/>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63" name="Google Shape;263;p24"/>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64" name="Google Shape;264;p24"/>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65" name="Google Shape;265;p24"/>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66" name="Google Shape;266;p24"/>
          <p:cNvSpPr/>
          <p:nvPr/>
        </p:nvSpPr>
        <p:spPr>
          <a:xfrm>
            <a:off x="455613" y="1066800"/>
            <a:ext cx="839787"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267" name="Google Shape;267;p24"/>
          <p:cNvSpPr/>
          <p:nvPr/>
        </p:nvSpPr>
        <p:spPr>
          <a:xfrm>
            <a:off x="7897813" y="1069975"/>
            <a:ext cx="419100"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68" name="Google Shape;268;p24"/>
          <p:cNvSpPr/>
          <p:nvPr/>
        </p:nvSpPr>
        <p:spPr>
          <a:xfrm>
            <a:off x="3119438" y="1301750"/>
            <a:ext cx="417512"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69" name="Google Shape;269;p24"/>
          <p:cNvSpPr/>
          <p:nvPr/>
        </p:nvSpPr>
        <p:spPr>
          <a:xfrm>
            <a:off x="4800600" y="1177925"/>
            <a:ext cx="722313"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sp>
        <p:nvSpPr>
          <p:cNvPr id="270" name="Google Shape;270;p24"/>
          <p:cNvSpPr/>
          <p:nvPr/>
        </p:nvSpPr>
        <p:spPr>
          <a:xfrm>
            <a:off x="1217613" y="3733800"/>
            <a:ext cx="2181225"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Input Image</a:t>
            </a:r>
            <a:endParaRPr b="0" i="0" sz="2400" u="none" cap="none" strike="noStrike">
              <a:solidFill>
                <a:schemeClr val="dk1"/>
              </a:solidFill>
              <a:latin typeface="Tahoma"/>
              <a:ea typeface="Tahoma"/>
              <a:cs typeface="Tahoma"/>
              <a:sym typeface="Tahoma"/>
            </a:endParaRPr>
          </a:p>
        </p:txBody>
      </p:sp>
      <p:sp>
        <p:nvSpPr>
          <p:cNvPr id="271" name="Google Shape;271;p24"/>
          <p:cNvSpPr/>
          <p:nvPr/>
        </p:nvSpPr>
        <p:spPr>
          <a:xfrm>
            <a:off x="5638800" y="18272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Structuring Element</a:t>
            </a:r>
            <a:endParaRPr b="0" i="0" sz="2400" u="none" cap="none" strike="noStrike">
              <a:solidFill>
                <a:schemeClr val="dk1"/>
              </a:solidFill>
              <a:latin typeface="Tahoma"/>
              <a:ea typeface="Tahoma"/>
              <a:cs typeface="Tahoma"/>
              <a:sym typeface="Tahoma"/>
            </a:endParaRPr>
          </a:p>
        </p:txBody>
      </p:sp>
      <p:sp>
        <p:nvSpPr>
          <p:cNvPr id="272" name="Google Shape;272;p24"/>
          <p:cNvSpPr txBox="1"/>
          <p:nvPr>
            <p:ph type="title"/>
          </p:nvPr>
        </p:nvSpPr>
        <p:spPr>
          <a:xfrm>
            <a:off x="0" y="0"/>
            <a:ext cx="91440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solidFill>
                  <a:srgbClr val="C00000"/>
                </a:solidFill>
                <a:latin typeface="Times New Roman"/>
                <a:ea typeface="Times New Roman"/>
                <a:cs typeface="Times New Roman"/>
                <a:sym typeface="Times New Roman"/>
              </a:rPr>
              <a:t>Dilation example </a:t>
            </a:r>
            <a:endParaRPr/>
          </a:p>
        </p:txBody>
      </p:sp>
      <p:grpSp>
        <p:nvGrpSpPr>
          <p:cNvPr id="273" name="Google Shape;273;p24"/>
          <p:cNvGrpSpPr/>
          <p:nvPr/>
        </p:nvGrpSpPr>
        <p:grpSpPr>
          <a:xfrm>
            <a:off x="0" y="6429376"/>
            <a:ext cx="9220200" cy="428624"/>
            <a:chOff x="0" y="6505576"/>
            <a:chExt cx="9220200" cy="428624"/>
          </a:xfrm>
        </p:grpSpPr>
        <p:sp>
          <p:nvSpPr>
            <p:cNvPr id="274" name="Google Shape;274;p2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275" name="Google Shape;275;p2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
        <p:nvSpPr>
          <p:cNvPr id="276" name="Google Shape;276;p24"/>
          <p:cNvSpPr/>
          <p:nvPr/>
        </p:nvSpPr>
        <p:spPr>
          <a:xfrm>
            <a:off x="381000" y="4572000"/>
            <a:ext cx="8839200" cy="14014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Dilation of A by Structuring element B is defined as </a:t>
            </a:r>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       </a:t>
            </a:r>
            <a:endParaRPr b="0" i="0" sz="900" u="none" cap="none" strike="noStrike">
              <a:solidFill>
                <a:srgbClr val="FF0000"/>
              </a:solidFill>
              <a:latin typeface="Arial"/>
              <a:ea typeface="Arial"/>
              <a:cs typeface="Arial"/>
              <a:sym typeface="Arial"/>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                  {  P : Such that p=a+b  for every  a ∈ A  and  b ∈ B }</a:t>
            </a:r>
            <a:endParaRPr/>
          </a:p>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77" name="Google Shape;277;p24"/>
          <p:cNvPicPr preferRelativeResize="0"/>
          <p:nvPr/>
        </p:nvPicPr>
        <p:blipFill rotWithShape="1">
          <a:blip r:embed="rId3">
            <a:alphaModFix/>
          </a:blip>
          <a:srcRect b="0" l="0" r="0" t="0"/>
          <a:stretch/>
        </p:blipFill>
        <p:spPr>
          <a:xfrm>
            <a:off x="381000" y="5211425"/>
            <a:ext cx="1480404" cy="5635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25"/>
          <p:cNvGrpSpPr/>
          <p:nvPr/>
        </p:nvGrpSpPr>
        <p:grpSpPr>
          <a:xfrm>
            <a:off x="1304925" y="1163638"/>
            <a:ext cx="2093913" cy="2590800"/>
            <a:chOff x="745" y="1920"/>
            <a:chExt cx="1175" cy="1630"/>
          </a:xfrm>
        </p:grpSpPr>
        <p:sp>
          <p:nvSpPr>
            <p:cNvPr id="283" name="Google Shape;283;p2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4" name="Google Shape;284;p2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5" name="Google Shape;285;p2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6" name="Google Shape;286;p2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7" name="Google Shape;287;p2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8" name="Google Shape;288;p2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89" name="Google Shape;289;p2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0" name="Google Shape;290;p2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1" name="Google Shape;291;p2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2" name="Google Shape;292;p25"/>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93" name="Google Shape;293;p2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4" name="Google Shape;294;p2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5" name="Google Shape;295;p2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96" name="Google Shape;296;p25"/>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297" name="Google Shape;297;p2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8" name="Google Shape;298;p2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99" name="Google Shape;299;p2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0" name="Google Shape;300;p2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1" name="Google Shape;301;p2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302" name="Google Shape;302;p2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3" name="Google Shape;303;p2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4" name="Google Shape;304;p2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5" name="Google Shape;305;p2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06" name="Google Shape;306;p2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307" name="Google Shape;307;p2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308" name="Google Shape;308;p2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09" name="Google Shape;309;p25"/>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310" name="Google Shape;310;p25"/>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311" name="Google Shape;311;p25"/>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312" name="Google Shape;312;p25"/>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313" name="Google Shape;313;p25"/>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314" name="Google Shape;314;p25"/>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315" name="Google Shape;315;p25"/>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316" name="Google Shape;316;p25"/>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317" name="Google Shape;317;p25"/>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318" name="Google Shape;318;p25"/>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319" name="Google Shape;319;p25"/>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320" name="Google Shape;320;p25"/>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321" name="Google Shape;321;p25"/>
          <p:cNvGrpSpPr/>
          <p:nvPr/>
        </p:nvGrpSpPr>
        <p:grpSpPr>
          <a:xfrm>
            <a:off x="5751513" y="1228725"/>
            <a:ext cx="838200" cy="519113"/>
            <a:chOff x="1008" y="3312"/>
            <a:chExt cx="528" cy="326"/>
          </a:xfrm>
        </p:grpSpPr>
        <p:sp>
          <p:nvSpPr>
            <p:cNvPr id="322" name="Google Shape;322;p25"/>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323" name="Google Shape;323;p25"/>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324" name="Google Shape;324;p25"/>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325" name="Google Shape;325;p25"/>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326" name="Google Shape;326;p25"/>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327" name="Google Shape;327;p25"/>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328" name="Google Shape;328;p25"/>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329" name="Google Shape;329;p25"/>
          <p:cNvSpPr/>
          <p:nvPr/>
        </p:nvSpPr>
        <p:spPr>
          <a:xfrm>
            <a:off x="152400" y="1143000"/>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grpSp>
        <p:nvGrpSpPr>
          <p:cNvPr id="330" name="Google Shape;330;p25"/>
          <p:cNvGrpSpPr/>
          <p:nvPr/>
        </p:nvGrpSpPr>
        <p:grpSpPr>
          <a:xfrm>
            <a:off x="5751513" y="1228725"/>
            <a:ext cx="1106487" cy="900113"/>
            <a:chOff x="2688" y="1248"/>
            <a:chExt cx="144" cy="144"/>
          </a:xfrm>
        </p:grpSpPr>
        <p:cxnSp>
          <p:nvCxnSpPr>
            <p:cNvPr id="331" name="Google Shape;331;p25"/>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32" name="Google Shape;332;p25"/>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333" name="Google Shape;333;p25"/>
          <p:cNvSpPr/>
          <p:nvPr/>
        </p:nvSpPr>
        <p:spPr>
          <a:xfrm>
            <a:off x="7897813" y="1069975"/>
            <a:ext cx="419100"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34" name="Google Shape;334;p25"/>
          <p:cNvSpPr/>
          <p:nvPr/>
        </p:nvSpPr>
        <p:spPr>
          <a:xfrm>
            <a:off x="3119438" y="1301750"/>
            <a:ext cx="417512"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335" name="Google Shape;335;p25"/>
          <p:cNvGrpSpPr/>
          <p:nvPr/>
        </p:nvGrpSpPr>
        <p:grpSpPr>
          <a:xfrm>
            <a:off x="1308100" y="1160463"/>
            <a:ext cx="2349500" cy="2938462"/>
            <a:chOff x="2688" y="1248"/>
            <a:chExt cx="144" cy="144"/>
          </a:xfrm>
        </p:grpSpPr>
        <p:cxnSp>
          <p:nvCxnSpPr>
            <p:cNvPr id="336" name="Google Shape;336;p25"/>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37" name="Google Shape;337;p25"/>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338" name="Google Shape;338;p25"/>
          <p:cNvSpPr/>
          <p:nvPr/>
        </p:nvSpPr>
        <p:spPr>
          <a:xfrm>
            <a:off x="4800600" y="1177925"/>
            <a:ext cx="722313"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sp>
        <p:nvSpPr>
          <p:cNvPr id="339" name="Google Shape;339;p25"/>
          <p:cNvSpPr/>
          <p:nvPr/>
        </p:nvSpPr>
        <p:spPr>
          <a:xfrm>
            <a:off x="2019300" y="4114800"/>
            <a:ext cx="647700" cy="762000"/>
          </a:xfrm>
          <a:prstGeom prst="downArrow">
            <a:avLst>
              <a:gd fmla="val 50000" name="adj1"/>
              <a:gd fmla="val 50000" name="adj2"/>
            </a:avLst>
          </a:prstGeom>
          <a:solidFill>
            <a:srgbClr val="E46C0A"/>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40" name="Google Shape;340;p25"/>
          <p:cNvSpPr/>
          <p:nvPr/>
        </p:nvSpPr>
        <p:spPr>
          <a:xfrm>
            <a:off x="6019800" y="2133600"/>
            <a:ext cx="647700" cy="762000"/>
          </a:xfrm>
          <a:prstGeom prst="downArrow">
            <a:avLst>
              <a:gd fmla="val 50000" name="adj1"/>
              <a:gd fmla="val 50000" name="adj2"/>
            </a:avLst>
          </a:prstGeom>
          <a:solidFill>
            <a:srgbClr val="E46C0A"/>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cxnSp>
        <p:nvCxnSpPr>
          <p:cNvPr id="341" name="Google Shape;341;p25"/>
          <p:cNvCxnSpPr/>
          <p:nvPr/>
        </p:nvCxnSpPr>
        <p:spPr>
          <a:xfrm>
            <a:off x="992188" y="9144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cxnSp>
        <p:nvCxnSpPr>
          <p:cNvPr id="342" name="Google Shape;342;p25"/>
          <p:cNvCxnSpPr/>
          <p:nvPr/>
        </p:nvCxnSpPr>
        <p:spPr>
          <a:xfrm>
            <a:off x="5435600" y="1001713"/>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43" name="Google Shape;343;p25"/>
          <p:cNvSpPr txBox="1"/>
          <p:nvPr/>
        </p:nvSpPr>
        <p:spPr>
          <a:xfrm>
            <a:off x="887413" y="11430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344" name="Google Shape;344;p25"/>
          <p:cNvSpPr txBox="1"/>
          <p:nvPr/>
        </p:nvSpPr>
        <p:spPr>
          <a:xfrm>
            <a:off x="5410200" y="1295400"/>
            <a:ext cx="457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p:txBody>
      </p:sp>
      <p:sp>
        <p:nvSpPr>
          <p:cNvPr id="345" name="Google Shape;345;p25"/>
          <p:cNvSpPr txBox="1"/>
          <p:nvPr/>
        </p:nvSpPr>
        <p:spPr>
          <a:xfrm>
            <a:off x="5791200" y="762000"/>
            <a:ext cx="9144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a:t>
            </a:r>
            <a:endParaRPr/>
          </a:p>
        </p:txBody>
      </p:sp>
      <p:sp>
        <p:nvSpPr>
          <p:cNvPr id="346" name="Google Shape;346;p25"/>
          <p:cNvSpPr txBox="1"/>
          <p:nvPr/>
        </p:nvSpPr>
        <p:spPr>
          <a:xfrm>
            <a:off x="1295400" y="7620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sp>
        <p:nvSpPr>
          <p:cNvPr id="347" name="Google Shape;347;p25"/>
          <p:cNvSpPr/>
          <p:nvPr/>
        </p:nvSpPr>
        <p:spPr>
          <a:xfrm>
            <a:off x="4764088" y="2970213"/>
            <a:ext cx="2474912"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 (0,0) , (0,1)</a:t>
            </a:r>
            <a:endParaRPr/>
          </a:p>
        </p:txBody>
      </p:sp>
      <p:sp>
        <p:nvSpPr>
          <p:cNvPr id="348" name="Google Shape;348;p25"/>
          <p:cNvSpPr/>
          <p:nvPr/>
        </p:nvSpPr>
        <p:spPr>
          <a:xfrm>
            <a:off x="304800" y="4953000"/>
            <a:ext cx="1524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a:t>
            </a:r>
            <a:r>
              <a:rPr b="0" i="0" lang="en-US" sz="2400" u="none" cap="none" strike="noStrike">
                <a:solidFill>
                  <a:schemeClr val="dk1"/>
                </a:solidFill>
                <a:latin typeface="Tahoma"/>
                <a:ea typeface="Tahoma"/>
                <a:cs typeface="Tahoma"/>
                <a:sym typeface="Tahoma"/>
              </a:rPr>
              <a:t> = (0,1),</a:t>
            </a:r>
            <a:endParaRPr/>
          </a:p>
        </p:txBody>
      </p:sp>
      <p:sp>
        <p:nvSpPr>
          <p:cNvPr id="349" name="Google Shape;349;p25"/>
          <p:cNvSpPr/>
          <p:nvPr/>
        </p:nvSpPr>
        <p:spPr>
          <a:xfrm>
            <a:off x="1676400" y="4953000"/>
            <a:ext cx="9144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Tahoma"/>
                <a:ea typeface="Tahoma"/>
                <a:cs typeface="Tahoma"/>
                <a:sym typeface="Tahoma"/>
              </a:rPr>
              <a:t>(1,1)</a:t>
            </a:r>
            <a:endParaRPr/>
          </a:p>
        </p:txBody>
      </p:sp>
      <p:sp>
        <p:nvSpPr>
          <p:cNvPr id="350" name="Google Shape;350;p25"/>
          <p:cNvSpPr/>
          <p:nvPr/>
        </p:nvSpPr>
        <p:spPr>
          <a:xfrm>
            <a:off x="2322513" y="4951413"/>
            <a:ext cx="259397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Tahoma"/>
                <a:ea typeface="Tahoma"/>
                <a:cs typeface="Tahoma"/>
                <a:sym typeface="Tahoma"/>
              </a:rPr>
              <a:t>, (2,1), (2,2), (3,0)</a:t>
            </a:r>
            <a:endParaRPr/>
          </a:p>
        </p:txBody>
      </p:sp>
      <p:sp>
        <p:nvSpPr>
          <p:cNvPr id="351" name="Google Shape;351;p25"/>
          <p:cNvSpPr txBox="1"/>
          <p:nvPr>
            <p:ph type="title"/>
          </p:nvPr>
        </p:nvSpPr>
        <p:spPr>
          <a:xfrm>
            <a:off x="0" y="0"/>
            <a:ext cx="91440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Dilation example… </a:t>
            </a:r>
            <a:endParaRPr/>
          </a:p>
        </p:txBody>
      </p:sp>
      <p:grpSp>
        <p:nvGrpSpPr>
          <p:cNvPr id="352" name="Google Shape;352;p25"/>
          <p:cNvGrpSpPr/>
          <p:nvPr/>
        </p:nvGrpSpPr>
        <p:grpSpPr>
          <a:xfrm>
            <a:off x="0" y="6429376"/>
            <a:ext cx="9220200" cy="428624"/>
            <a:chOff x="0" y="6505576"/>
            <a:chExt cx="9220200" cy="428624"/>
          </a:xfrm>
        </p:grpSpPr>
        <p:sp>
          <p:nvSpPr>
            <p:cNvPr id="353" name="Google Shape;353;p2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354" name="Google Shape;354;p2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26"/>
          <p:cNvGrpSpPr/>
          <p:nvPr/>
        </p:nvGrpSpPr>
        <p:grpSpPr>
          <a:xfrm>
            <a:off x="4151313" y="1135063"/>
            <a:ext cx="838200" cy="519112"/>
            <a:chOff x="1008" y="3312"/>
            <a:chExt cx="528" cy="326"/>
          </a:xfrm>
        </p:grpSpPr>
        <p:sp>
          <p:nvSpPr>
            <p:cNvPr id="360" name="Google Shape;360;p26"/>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361" name="Google Shape;361;p26"/>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362" name="Google Shape;362;p26"/>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363" name="Google Shape;363;p26"/>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364" name="Google Shape;364;p26"/>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365" name="Google Shape;365;p26"/>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366" name="Google Shape;366;p26"/>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367" name="Google Shape;367;p26"/>
          <p:cNvSpPr/>
          <p:nvPr/>
        </p:nvSpPr>
        <p:spPr>
          <a:xfrm>
            <a:off x="0" y="1049338"/>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368" name="Google Shape;368;p26"/>
          <p:cNvSpPr/>
          <p:nvPr/>
        </p:nvSpPr>
        <p:spPr>
          <a:xfrm>
            <a:off x="3803650" y="2517775"/>
            <a:ext cx="1252538" cy="595313"/>
          </a:xfrm>
          <a:prstGeom prst="rightArrow">
            <a:avLst>
              <a:gd fmla="val 50000" name="adj1"/>
              <a:gd fmla="val 95859" name="adj2"/>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9" name="Google Shape;369;p26"/>
          <p:cNvGrpSpPr/>
          <p:nvPr/>
        </p:nvGrpSpPr>
        <p:grpSpPr>
          <a:xfrm>
            <a:off x="4151313" y="1135063"/>
            <a:ext cx="1106487" cy="898525"/>
            <a:chOff x="2688" y="1248"/>
            <a:chExt cx="144" cy="144"/>
          </a:xfrm>
        </p:grpSpPr>
        <p:cxnSp>
          <p:nvCxnSpPr>
            <p:cNvPr id="370" name="Google Shape;370;p26"/>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71" name="Google Shape;371;p26"/>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372" name="Google Shape;372;p26"/>
          <p:cNvGrpSpPr/>
          <p:nvPr/>
        </p:nvGrpSpPr>
        <p:grpSpPr>
          <a:xfrm>
            <a:off x="6629400" y="1066800"/>
            <a:ext cx="2487613" cy="2971800"/>
            <a:chOff x="2688" y="1248"/>
            <a:chExt cx="144" cy="144"/>
          </a:xfrm>
        </p:grpSpPr>
        <p:cxnSp>
          <p:nvCxnSpPr>
            <p:cNvPr id="373" name="Google Shape;373;p26"/>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74" name="Google Shape;374;p26"/>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375" name="Google Shape;375;p26"/>
          <p:cNvSpPr/>
          <p:nvPr/>
        </p:nvSpPr>
        <p:spPr>
          <a:xfrm>
            <a:off x="7897813" y="1204913"/>
            <a:ext cx="419100"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76" name="Google Shape;376;p26"/>
          <p:cNvSpPr/>
          <p:nvPr/>
        </p:nvSpPr>
        <p:spPr>
          <a:xfrm>
            <a:off x="2654300" y="1206500"/>
            <a:ext cx="417513"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377" name="Google Shape;377;p26"/>
          <p:cNvGrpSpPr/>
          <p:nvPr/>
        </p:nvGrpSpPr>
        <p:grpSpPr>
          <a:xfrm>
            <a:off x="842963" y="1066800"/>
            <a:ext cx="2349500" cy="2938463"/>
            <a:chOff x="2688" y="1248"/>
            <a:chExt cx="144" cy="144"/>
          </a:xfrm>
        </p:grpSpPr>
        <p:cxnSp>
          <p:nvCxnSpPr>
            <p:cNvPr id="378" name="Google Shape;378;p26"/>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79" name="Google Shape;379;p26"/>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380" name="Google Shape;380;p26"/>
          <p:cNvSpPr/>
          <p:nvPr/>
        </p:nvSpPr>
        <p:spPr>
          <a:xfrm>
            <a:off x="3276600" y="1082675"/>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pic>
        <p:nvPicPr>
          <p:cNvPr id="381" name="Google Shape;381;p26"/>
          <p:cNvPicPr preferRelativeResize="0"/>
          <p:nvPr/>
        </p:nvPicPr>
        <p:blipFill rotWithShape="1">
          <a:blip r:embed="rId3">
            <a:alphaModFix/>
          </a:blip>
          <a:srcRect b="0" l="0" r="0" t="0"/>
          <a:stretch/>
        </p:blipFill>
        <p:spPr>
          <a:xfrm>
            <a:off x="5334000" y="1204913"/>
            <a:ext cx="838200" cy="319087"/>
          </a:xfrm>
          <a:prstGeom prst="rect">
            <a:avLst/>
          </a:prstGeom>
          <a:noFill/>
          <a:ln>
            <a:noFill/>
          </a:ln>
        </p:spPr>
      </p:pic>
      <p:sp>
        <p:nvSpPr>
          <p:cNvPr id="382" name="Google Shape;382;p26"/>
          <p:cNvSpPr/>
          <p:nvPr/>
        </p:nvSpPr>
        <p:spPr>
          <a:xfrm>
            <a:off x="152400" y="4037013"/>
            <a:ext cx="4611688"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 (0,1), (1,1),(2,1),(2,2),(3,0)</a:t>
            </a:r>
            <a:endParaRPr/>
          </a:p>
        </p:txBody>
      </p:sp>
      <p:sp>
        <p:nvSpPr>
          <p:cNvPr id="383" name="Google Shape;383;p26"/>
          <p:cNvSpPr/>
          <p:nvPr/>
        </p:nvSpPr>
        <p:spPr>
          <a:xfrm>
            <a:off x="3429000" y="1905000"/>
            <a:ext cx="1905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 = (0,0), (0,1)</a:t>
            </a:r>
            <a:endParaRPr/>
          </a:p>
        </p:txBody>
      </p:sp>
      <p:cxnSp>
        <p:nvCxnSpPr>
          <p:cNvPr id="384" name="Google Shape;384;p26"/>
          <p:cNvCxnSpPr/>
          <p:nvPr/>
        </p:nvCxnSpPr>
        <p:spPr>
          <a:xfrm>
            <a:off x="5349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85" name="Google Shape;385;p26"/>
          <p:cNvSpPr txBox="1"/>
          <p:nvPr/>
        </p:nvSpPr>
        <p:spPr>
          <a:xfrm>
            <a:off x="4302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386" name="Google Shape;386;p26"/>
          <p:cNvSpPr txBox="1"/>
          <p:nvPr/>
        </p:nvSpPr>
        <p:spPr>
          <a:xfrm>
            <a:off x="8382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cxnSp>
        <p:nvCxnSpPr>
          <p:cNvPr id="387" name="Google Shape;387;p26"/>
          <p:cNvCxnSpPr/>
          <p:nvPr/>
        </p:nvCxnSpPr>
        <p:spPr>
          <a:xfrm>
            <a:off x="3835400" y="9207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88" name="Google Shape;388;p26"/>
          <p:cNvSpPr txBox="1"/>
          <p:nvPr/>
        </p:nvSpPr>
        <p:spPr>
          <a:xfrm>
            <a:off x="3810000" y="1214438"/>
            <a:ext cx="4572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p:txBody>
      </p:sp>
      <p:sp>
        <p:nvSpPr>
          <p:cNvPr id="389" name="Google Shape;389;p26"/>
          <p:cNvSpPr txBox="1"/>
          <p:nvPr/>
        </p:nvSpPr>
        <p:spPr>
          <a:xfrm>
            <a:off x="4191000" y="6810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a:t>
            </a:r>
            <a:endParaRPr/>
          </a:p>
        </p:txBody>
      </p:sp>
      <p:cxnSp>
        <p:nvCxnSpPr>
          <p:cNvPr id="390" name="Google Shape;390;p26"/>
          <p:cNvCxnSpPr/>
          <p:nvPr/>
        </p:nvCxnSpPr>
        <p:spPr>
          <a:xfrm>
            <a:off x="63261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91" name="Google Shape;391;p26"/>
          <p:cNvSpPr txBox="1"/>
          <p:nvPr/>
        </p:nvSpPr>
        <p:spPr>
          <a:xfrm>
            <a:off x="62214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392" name="Google Shape;392;p26"/>
          <p:cNvSpPr txBox="1"/>
          <p:nvPr/>
        </p:nvSpPr>
        <p:spPr>
          <a:xfrm>
            <a:off x="66294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sp>
        <p:nvSpPr>
          <p:cNvPr id="393" name="Google Shape;393;p26"/>
          <p:cNvSpPr/>
          <p:nvPr/>
        </p:nvSpPr>
        <p:spPr>
          <a:xfrm>
            <a:off x="228600" y="4953000"/>
            <a:ext cx="3722688"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B = (0,1) + (0,0) = (0,1)  </a:t>
            </a:r>
            <a:endParaRPr/>
          </a:p>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             </a:t>
            </a:r>
            <a:endParaRPr/>
          </a:p>
        </p:txBody>
      </p:sp>
      <p:pic>
        <p:nvPicPr>
          <p:cNvPr id="394" name="Google Shape;394;p26"/>
          <p:cNvPicPr preferRelativeResize="0"/>
          <p:nvPr/>
        </p:nvPicPr>
        <p:blipFill rotWithShape="1">
          <a:blip r:embed="rId4">
            <a:alphaModFix/>
          </a:blip>
          <a:srcRect b="0" l="0" r="0" t="0"/>
          <a:stretch/>
        </p:blipFill>
        <p:spPr>
          <a:xfrm>
            <a:off x="496888" y="4926013"/>
            <a:ext cx="350837" cy="382587"/>
          </a:xfrm>
          <a:prstGeom prst="rect">
            <a:avLst/>
          </a:prstGeom>
          <a:noFill/>
          <a:ln>
            <a:noFill/>
          </a:ln>
        </p:spPr>
      </p:pic>
      <p:sp>
        <p:nvSpPr>
          <p:cNvPr id="395" name="Google Shape;395;p26"/>
          <p:cNvSpPr txBox="1"/>
          <p:nvPr>
            <p:ph type="title"/>
          </p:nvPr>
        </p:nvSpPr>
        <p:spPr>
          <a:xfrm>
            <a:off x="0" y="0"/>
            <a:ext cx="91440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Dilation example </a:t>
            </a:r>
            <a:endParaRPr/>
          </a:p>
        </p:txBody>
      </p:sp>
      <p:grpSp>
        <p:nvGrpSpPr>
          <p:cNvPr id="396" name="Google Shape;396;p26"/>
          <p:cNvGrpSpPr/>
          <p:nvPr/>
        </p:nvGrpSpPr>
        <p:grpSpPr>
          <a:xfrm>
            <a:off x="838200" y="1066800"/>
            <a:ext cx="2093913" cy="2590800"/>
            <a:chOff x="745" y="1920"/>
            <a:chExt cx="1175" cy="1630"/>
          </a:xfrm>
        </p:grpSpPr>
        <p:sp>
          <p:nvSpPr>
            <p:cNvPr id="397" name="Google Shape;397;p2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98" name="Google Shape;398;p2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99" name="Google Shape;399;p2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0" name="Google Shape;400;p2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1" name="Google Shape;401;p2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2" name="Google Shape;402;p2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3" name="Google Shape;403;p2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4" name="Google Shape;404;p2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5" name="Google Shape;405;p2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6" name="Google Shape;406;p26"/>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07" name="Google Shape;407;p2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8" name="Google Shape;408;p2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09" name="Google Shape;409;p2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10" name="Google Shape;410;p26"/>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11" name="Google Shape;411;p2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2" name="Google Shape;412;p2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3" name="Google Shape;413;p2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4" name="Google Shape;414;p2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5" name="Google Shape;415;p26"/>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16" name="Google Shape;416;p2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7" name="Google Shape;417;p2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8" name="Google Shape;418;p2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19" name="Google Shape;419;p2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20" name="Google Shape;420;p2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21" name="Google Shape;421;p2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422" name="Google Shape;422;p2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23" name="Google Shape;423;p26"/>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24" name="Google Shape;424;p26"/>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25" name="Google Shape;425;p26"/>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26" name="Google Shape;426;p26"/>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27" name="Google Shape;427;p26"/>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428" name="Google Shape;428;p26"/>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429" name="Google Shape;429;p26"/>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30" name="Google Shape;430;p26"/>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31" name="Google Shape;431;p26"/>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32" name="Google Shape;432;p26"/>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33" name="Google Shape;433;p26"/>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434" name="Google Shape;434;p26"/>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435" name="Google Shape;435;p26"/>
          <p:cNvGrpSpPr/>
          <p:nvPr/>
        </p:nvGrpSpPr>
        <p:grpSpPr>
          <a:xfrm>
            <a:off x="6629400" y="1066800"/>
            <a:ext cx="2093913" cy="2590800"/>
            <a:chOff x="745" y="1920"/>
            <a:chExt cx="1175" cy="1630"/>
          </a:xfrm>
        </p:grpSpPr>
        <p:sp>
          <p:nvSpPr>
            <p:cNvPr id="436" name="Google Shape;436;p2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37" name="Google Shape;437;p2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38" name="Google Shape;438;p2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39" name="Google Shape;439;p2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0" name="Google Shape;440;p2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1" name="Google Shape;441;p2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2" name="Google Shape;442;p2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3" name="Google Shape;443;p2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4" name="Google Shape;444;p2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5" name="Google Shape;445;p26"/>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46" name="Google Shape;446;p2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7" name="Google Shape;447;p2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48" name="Google Shape;448;p2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49" name="Google Shape;449;p26"/>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50" name="Google Shape;450;p2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1" name="Google Shape;451;p2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2" name="Google Shape;452;p2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3" name="Google Shape;453;p2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4" name="Google Shape;454;p26"/>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55" name="Google Shape;455;p2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6" name="Google Shape;456;p2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7" name="Google Shape;457;p2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8" name="Google Shape;458;p2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59" name="Google Shape;459;p2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60" name="Google Shape;460;p2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461" name="Google Shape;461;p2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62" name="Google Shape;462;p26"/>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63" name="Google Shape;463;p26"/>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64" name="Google Shape;464;p26"/>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65" name="Google Shape;465;p26"/>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466" name="Google Shape;466;p26"/>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467" name="Google Shape;467;p26"/>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468" name="Google Shape;468;p26"/>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69" name="Google Shape;469;p26"/>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70" name="Google Shape;470;p26"/>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71" name="Google Shape;471;p26"/>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472" name="Google Shape;472;p26"/>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473" name="Google Shape;473;p26"/>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474" name="Google Shape;474;p26"/>
          <p:cNvGrpSpPr/>
          <p:nvPr/>
        </p:nvGrpSpPr>
        <p:grpSpPr>
          <a:xfrm>
            <a:off x="0" y="6429376"/>
            <a:ext cx="9220200" cy="428624"/>
            <a:chOff x="0" y="6505576"/>
            <a:chExt cx="9220200" cy="428624"/>
          </a:xfrm>
        </p:grpSpPr>
        <p:sp>
          <p:nvSpPr>
            <p:cNvPr id="475" name="Google Shape;475;p2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476" name="Google Shape;476;p2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7"/>
          <p:cNvSpPr txBox="1"/>
          <p:nvPr>
            <p:ph type="title"/>
          </p:nvPr>
        </p:nvSpPr>
        <p:spPr>
          <a:xfrm>
            <a:off x="0" y="0"/>
            <a:ext cx="91440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Dilation example </a:t>
            </a:r>
            <a:endParaRPr/>
          </a:p>
        </p:txBody>
      </p:sp>
      <p:grpSp>
        <p:nvGrpSpPr>
          <p:cNvPr id="482" name="Google Shape;482;p27"/>
          <p:cNvGrpSpPr/>
          <p:nvPr/>
        </p:nvGrpSpPr>
        <p:grpSpPr>
          <a:xfrm>
            <a:off x="4151313" y="1135063"/>
            <a:ext cx="838200" cy="519112"/>
            <a:chOff x="1008" y="3312"/>
            <a:chExt cx="528" cy="326"/>
          </a:xfrm>
        </p:grpSpPr>
        <p:sp>
          <p:nvSpPr>
            <p:cNvPr id="483" name="Google Shape;483;p27"/>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484" name="Google Shape;484;p27"/>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485" name="Google Shape;485;p27"/>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486" name="Google Shape;486;p27"/>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487" name="Google Shape;487;p27"/>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488" name="Google Shape;488;p27"/>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489" name="Google Shape;489;p27"/>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490" name="Google Shape;490;p27"/>
          <p:cNvSpPr/>
          <p:nvPr/>
        </p:nvSpPr>
        <p:spPr>
          <a:xfrm>
            <a:off x="0" y="1049338"/>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491" name="Google Shape;491;p27"/>
          <p:cNvSpPr/>
          <p:nvPr/>
        </p:nvSpPr>
        <p:spPr>
          <a:xfrm>
            <a:off x="3803650" y="2517775"/>
            <a:ext cx="1252538" cy="595313"/>
          </a:xfrm>
          <a:prstGeom prst="rightArrow">
            <a:avLst>
              <a:gd fmla="val 50000" name="adj1"/>
              <a:gd fmla="val 95859" name="adj2"/>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2" name="Google Shape;492;p27"/>
          <p:cNvGrpSpPr/>
          <p:nvPr/>
        </p:nvGrpSpPr>
        <p:grpSpPr>
          <a:xfrm>
            <a:off x="4151313" y="1135063"/>
            <a:ext cx="1106487" cy="898525"/>
            <a:chOff x="2688" y="1248"/>
            <a:chExt cx="144" cy="144"/>
          </a:xfrm>
        </p:grpSpPr>
        <p:cxnSp>
          <p:nvCxnSpPr>
            <p:cNvPr id="493" name="Google Shape;493;p2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94" name="Google Shape;494;p2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495" name="Google Shape;495;p27"/>
          <p:cNvGrpSpPr/>
          <p:nvPr/>
        </p:nvGrpSpPr>
        <p:grpSpPr>
          <a:xfrm>
            <a:off x="6629400" y="1066800"/>
            <a:ext cx="2487613" cy="2971800"/>
            <a:chOff x="2688" y="1248"/>
            <a:chExt cx="144" cy="144"/>
          </a:xfrm>
        </p:grpSpPr>
        <p:cxnSp>
          <p:nvCxnSpPr>
            <p:cNvPr id="496" name="Google Shape;496;p2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97" name="Google Shape;497;p2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498" name="Google Shape;498;p27"/>
          <p:cNvSpPr/>
          <p:nvPr/>
        </p:nvSpPr>
        <p:spPr>
          <a:xfrm>
            <a:off x="7897813" y="1204913"/>
            <a:ext cx="419100"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99" name="Google Shape;499;p27"/>
          <p:cNvSpPr/>
          <p:nvPr/>
        </p:nvSpPr>
        <p:spPr>
          <a:xfrm>
            <a:off x="2654300" y="1206500"/>
            <a:ext cx="417513"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500" name="Google Shape;500;p27"/>
          <p:cNvGrpSpPr/>
          <p:nvPr/>
        </p:nvGrpSpPr>
        <p:grpSpPr>
          <a:xfrm>
            <a:off x="842963" y="1066800"/>
            <a:ext cx="2349500" cy="2938463"/>
            <a:chOff x="2688" y="1248"/>
            <a:chExt cx="144" cy="144"/>
          </a:xfrm>
        </p:grpSpPr>
        <p:cxnSp>
          <p:nvCxnSpPr>
            <p:cNvPr id="501" name="Google Shape;501;p2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502" name="Google Shape;502;p2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503" name="Google Shape;503;p27"/>
          <p:cNvSpPr/>
          <p:nvPr/>
        </p:nvSpPr>
        <p:spPr>
          <a:xfrm>
            <a:off x="3276600" y="1082675"/>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pic>
        <p:nvPicPr>
          <p:cNvPr id="504" name="Google Shape;504;p27"/>
          <p:cNvPicPr preferRelativeResize="0"/>
          <p:nvPr/>
        </p:nvPicPr>
        <p:blipFill rotWithShape="1">
          <a:blip r:embed="rId3">
            <a:alphaModFix/>
          </a:blip>
          <a:srcRect b="0" l="0" r="0" t="0"/>
          <a:stretch/>
        </p:blipFill>
        <p:spPr>
          <a:xfrm>
            <a:off x="5334000" y="1143000"/>
            <a:ext cx="838200" cy="319087"/>
          </a:xfrm>
          <a:prstGeom prst="rect">
            <a:avLst/>
          </a:prstGeom>
          <a:noFill/>
          <a:ln>
            <a:noFill/>
          </a:ln>
        </p:spPr>
      </p:pic>
      <p:sp>
        <p:nvSpPr>
          <p:cNvPr id="505" name="Google Shape;505;p27"/>
          <p:cNvSpPr/>
          <p:nvPr/>
        </p:nvSpPr>
        <p:spPr>
          <a:xfrm>
            <a:off x="152400" y="4037013"/>
            <a:ext cx="4611688"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 (0,1), (1,1),(2,1),(2,2),(3,0)</a:t>
            </a:r>
            <a:endParaRPr/>
          </a:p>
        </p:txBody>
      </p:sp>
      <p:sp>
        <p:nvSpPr>
          <p:cNvPr id="506" name="Google Shape;506;p27"/>
          <p:cNvSpPr/>
          <p:nvPr/>
        </p:nvSpPr>
        <p:spPr>
          <a:xfrm>
            <a:off x="3429000" y="1905000"/>
            <a:ext cx="1905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 = (0,0), (0,1)</a:t>
            </a:r>
            <a:endParaRPr/>
          </a:p>
        </p:txBody>
      </p:sp>
      <p:cxnSp>
        <p:nvCxnSpPr>
          <p:cNvPr id="507" name="Google Shape;507;p27"/>
          <p:cNvCxnSpPr/>
          <p:nvPr/>
        </p:nvCxnSpPr>
        <p:spPr>
          <a:xfrm>
            <a:off x="5349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508" name="Google Shape;508;p27"/>
          <p:cNvSpPr txBox="1"/>
          <p:nvPr/>
        </p:nvSpPr>
        <p:spPr>
          <a:xfrm>
            <a:off x="4302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509" name="Google Shape;509;p27"/>
          <p:cNvSpPr txBox="1"/>
          <p:nvPr/>
        </p:nvSpPr>
        <p:spPr>
          <a:xfrm>
            <a:off x="8382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cxnSp>
        <p:nvCxnSpPr>
          <p:cNvPr id="510" name="Google Shape;510;p27"/>
          <p:cNvCxnSpPr/>
          <p:nvPr/>
        </p:nvCxnSpPr>
        <p:spPr>
          <a:xfrm>
            <a:off x="3835400" y="9207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511" name="Google Shape;511;p27"/>
          <p:cNvSpPr txBox="1"/>
          <p:nvPr/>
        </p:nvSpPr>
        <p:spPr>
          <a:xfrm>
            <a:off x="3810000" y="1214438"/>
            <a:ext cx="4572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p:txBody>
      </p:sp>
      <p:sp>
        <p:nvSpPr>
          <p:cNvPr id="512" name="Google Shape;512;p27"/>
          <p:cNvSpPr txBox="1"/>
          <p:nvPr/>
        </p:nvSpPr>
        <p:spPr>
          <a:xfrm>
            <a:off x="4191000" y="6810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a:t>
            </a:r>
            <a:endParaRPr/>
          </a:p>
        </p:txBody>
      </p:sp>
      <p:cxnSp>
        <p:nvCxnSpPr>
          <p:cNvPr id="513" name="Google Shape;513;p27"/>
          <p:cNvCxnSpPr/>
          <p:nvPr/>
        </p:nvCxnSpPr>
        <p:spPr>
          <a:xfrm>
            <a:off x="63261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514" name="Google Shape;514;p27"/>
          <p:cNvSpPr txBox="1"/>
          <p:nvPr/>
        </p:nvSpPr>
        <p:spPr>
          <a:xfrm>
            <a:off x="62214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515" name="Google Shape;515;p27"/>
          <p:cNvSpPr txBox="1"/>
          <p:nvPr/>
        </p:nvSpPr>
        <p:spPr>
          <a:xfrm>
            <a:off x="66294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sp>
        <p:nvSpPr>
          <p:cNvPr id="516" name="Google Shape;516;p27"/>
          <p:cNvSpPr/>
          <p:nvPr/>
        </p:nvSpPr>
        <p:spPr>
          <a:xfrm>
            <a:off x="792163" y="4724400"/>
            <a:ext cx="1303337"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B =</a:t>
            </a:r>
            <a:endParaRPr/>
          </a:p>
        </p:txBody>
      </p:sp>
      <p:pic>
        <p:nvPicPr>
          <p:cNvPr id="517" name="Google Shape;517;p27"/>
          <p:cNvPicPr preferRelativeResize="0"/>
          <p:nvPr/>
        </p:nvPicPr>
        <p:blipFill rotWithShape="1">
          <a:blip r:embed="rId4">
            <a:alphaModFix/>
          </a:blip>
          <a:srcRect b="0" l="0" r="0" t="0"/>
          <a:stretch/>
        </p:blipFill>
        <p:spPr>
          <a:xfrm>
            <a:off x="1081088" y="4953000"/>
            <a:ext cx="350837" cy="382588"/>
          </a:xfrm>
          <a:prstGeom prst="rect">
            <a:avLst/>
          </a:prstGeom>
          <a:noFill/>
          <a:ln>
            <a:noFill/>
          </a:ln>
        </p:spPr>
      </p:pic>
      <p:graphicFrame>
        <p:nvGraphicFramePr>
          <p:cNvPr id="518" name="Google Shape;518;p27"/>
          <p:cNvGraphicFramePr/>
          <p:nvPr/>
        </p:nvGraphicFramePr>
        <p:xfrm>
          <a:off x="2057400" y="4968875"/>
          <a:ext cx="3000000" cy="3000000"/>
        </p:xfrm>
        <a:graphic>
          <a:graphicData uri="http://schemas.openxmlformats.org/drawingml/2006/table">
            <a:tbl>
              <a:tblPr bandRow="1" firstRow="1">
                <a:noFill/>
                <a:tableStyleId>{42D24473-12F5-4355-AFB5-AA82CD72B15E}</a:tableStyleId>
              </a:tblPr>
              <a:tblGrid>
                <a:gridCol w="2133600"/>
                <a:gridCol w="2286000"/>
              </a:tblGrid>
              <a:tr h="1736725">
                <a:tc>
                  <a:txBody>
                    <a:bodyPr/>
                    <a:lstStyle/>
                    <a:p>
                      <a:pPr indent="173038" lvl="0" marL="0" marR="0" rtl="0" algn="l">
                        <a:spcBef>
                          <a:spcPts val="0"/>
                        </a:spcBef>
                        <a:spcAft>
                          <a:spcPts val="0"/>
                        </a:spcAft>
                        <a:buNone/>
                      </a:pPr>
                      <a:r>
                        <a:rPr lang="en-US" sz="1800" u="none" cap="none" strike="noStrike"/>
                        <a:t>(0,1) + (0,0)= </a:t>
                      </a:r>
                      <a:r>
                        <a:rPr lang="en-US" sz="1800" u="none" cap="none" strike="noStrike">
                          <a:solidFill>
                            <a:srgbClr val="FF0000"/>
                          </a:solidFill>
                        </a:rPr>
                        <a:t>(0,1)</a:t>
                      </a:r>
                      <a:endParaRPr/>
                    </a:p>
                    <a:p>
                      <a:pPr indent="173038" lvl="0" marL="0" marR="0" rtl="0" algn="l">
                        <a:spcBef>
                          <a:spcPts val="0"/>
                        </a:spcBef>
                        <a:spcAft>
                          <a:spcPts val="0"/>
                        </a:spcAft>
                        <a:buNone/>
                      </a:pPr>
                      <a:r>
                        <a:rPr lang="en-US" sz="1800" u="none" cap="none" strike="noStrike"/>
                        <a:t>(1,1) + (0,0)= </a:t>
                      </a:r>
                      <a:r>
                        <a:rPr lang="en-US" sz="1800" u="none" cap="none" strike="noStrike">
                          <a:solidFill>
                            <a:srgbClr val="FF0000"/>
                          </a:solidFill>
                        </a:rPr>
                        <a:t>(1,1)</a:t>
                      </a:r>
                      <a:endParaRPr/>
                    </a:p>
                    <a:p>
                      <a:pPr indent="173038" lvl="0" marL="0" marR="0" rtl="0" algn="l">
                        <a:spcBef>
                          <a:spcPts val="0"/>
                        </a:spcBef>
                        <a:spcAft>
                          <a:spcPts val="0"/>
                        </a:spcAft>
                        <a:buNone/>
                      </a:pPr>
                      <a:r>
                        <a:rPr lang="en-US" sz="1800" u="none" cap="none" strike="noStrike"/>
                        <a:t>(2,1) + (0,0)= </a:t>
                      </a:r>
                      <a:r>
                        <a:rPr lang="en-US" sz="1800" u="none" cap="none" strike="noStrike">
                          <a:solidFill>
                            <a:srgbClr val="FF0000"/>
                          </a:solidFill>
                        </a:rPr>
                        <a:t>(2,1)</a:t>
                      </a:r>
                      <a:endParaRPr/>
                    </a:p>
                    <a:p>
                      <a:pPr indent="173038" lvl="0" marL="0" marR="0" rtl="0" algn="l">
                        <a:spcBef>
                          <a:spcPts val="0"/>
                        </a:spcBef>
                        <a:spcAft>
                          <a:spcPts val="0"/>
                        </a:spcAft>
                        <a:buNone/>
                      </a:pPr>
                      <a:r>
                        <a:rPr lang="en-US" sz="1800" u="none" cap="none" strike="noStrike"/>
                        <a:t>(2,2) + (0,0)= </a:t>
                      </a:r>
                      <a:r>
                        <a:rPr lang="en-US" sz="1800" u="none" cap="none" strike="noStrike">
                          <a:solidFill>
                            <a:srgbClr val="FF0000"/>
                          </a:solidFill>
                        </a:rPr>
                        <a:t>(2,2)</a:t>
                      </a:r>
                      <a:endParaRPr/>
                    </a:p>
                    <a:p>
                      <a:pPr indent="173038" lvl="0" marL="0" marR="0" rtl="0" algn="l">
                        <a:spcBef>
                          <a:spcPts val="0"/>
                        </a:spcBef>
                        <a:spcAft>
                          <a:spcPts val="0"/>
                        </a:spcAft>
                        <a:buNone/>
                      </a:pPr>
                      <a:r>
                        <a:rPr lang="en-US" sz="1800" u="none" cap="none" strike="noStrike"/>
                        <a:t>(3,0) + (0,0)= </a:t>
                      </a:r>
                      <a:r>
                        <a:rPr lang="en-US" sz="1800" u="none" cap="none" strike="noStrike">
                          <a:solidFill>
                            <a:srgbClr val="FF0000"/>
                          </a:solidFill>
                        </a:rPr>
                        <a:t>(3,0)</a:t>
                      </a:r>
                      <a:endParaRPr/>
                    </a:p>
                  </a:txBody>
                  <a:tcPr marT="45600" marB="45600" marR="91425" marL="91425">
                    <a:solidFill>
                      <a:srgbClr val="000090"/>
                    </a:solidFill>
                  </a:tcPr>
                </a:tc>
                <a:tc>
                  <a:txBody>
                    <a:bodyPr/>
                    <a:lstStyle/>
                    <a:p>
                      <a:pPr indent="266700" lvl="0" marL="0" marR="0" rtl="0" algn="l">
                        <a:spcBef>
                          <a:spcPts val="0"/>
                        </a:spcBef>
                        <a:spcAft>
                          <a:spcPts val="0"/>
                        </a:spcAft>
                        <a:buNone/>
                      </a:pPr>
                      <a:r>
                        <a:rPr lang="en-US" sz="1800" u="none" cap="none" strike="noStrike"/>
                        <a:t>(0,1) + (0,1)= </a:t>
                      </a:r>
                      <a:r>
                        <a:rPr lang="en-US" sz="1800" u="none" cap="none" strike="noStrike">
                          <a:solidFill>
                            <a:srgbClr val="FF0000"/>
                          </a:solidFill>
                        </a:rPr>
                        <a:t>(0,2)</a:t>
                      </a:r>
                      <a:endParaRPr/>
                    </a:p>
                    <a:p>
                      <a:pPr indent="266700" lvl="0" marL="0" marR="0" rtl="0" algn="l">
                        <a:spcBef>
                          <a:spcPts val="0"/>
                        </a:spcBef>
                        <a:spcAft>
                          <a:spcPts val="0"/>
                        </a:spcAft>
                        <a:buNone/>
                      </a:pPr>
                      <a:r>
                        <a:rPr lang="en-US" sz="1800" u="none" cap="none" strike="noStrike"/>
                        <a:t>(1,1) + (0,1)= </a:t>
                      </a:r>
                      <a:r>
                        <a:rPr lang="en-US" sz="1800" u="none" cap="none" strike="noStrike">
                          <a:solidFill>
                            <a:srgbClr val="FF0000"/>
                          </a:solidFill>
                        </a:rPr>
                        <a:t>(1,2)</a:t>
                      </a:r>
                      <a:endParaRPr/>
                    </a:p>
                    <a:p>
                      <a:pPr indent="266700" lvl="0" marL="0" marR="0" rtl="0" algn="l">
                        <a:spcBef>
                          <a:spcPts val="0"/>
                        </a:spcBef>
                        <a:spcAft>
                          <a:spcPts val="0"/>
                        </a:spcAft>
                        <a:buNone/>
                      </a:pPr>
                      <a:r>
                        <a:rPr lang="en-US" sz="1800" u="none" cap="none" strike="noStrike"/>
                        <a:t>(2,1) + (0,1)= </a:t>
                      </a:r>
                      <a:r>
                        <a:rPr lang="en-US" sz="1800" u="none" cap="none" strike="noStrike">
                          <a:solidFill>
                            <a:srgbClr val="FF0000"/>
                          </a:solidFill>
                        </a:rPr>
                        <a:t>(2,2)</a:t>
                      </a:r>
                      <a:endParaRPr/>
                    </a:p>
                    <a:p>
                      <a:pPr indent="266700" lvl="0" marL="0" marR="0" rtl="0" algn="l">
                        <a:spcBef>
                          <a:spcPts val="0"/>
                        </a:spcBef>
                        <a:spcAft>
                          <a:spcPts val="0"/>
                        </a:spcAft>
                        <a:buNone/>
                      </a:pPr>
                      <a:r>
                        <a:rPr lang="en-US" sz="1800" u="none" cap="none" strike="noStrike"/>
                        <a:t>(2,2) + (0,1)= </a:t>
                      </a:r>
                      <a:r>
                        <a:rPr lang="en-US" sz="1800" u="none" cap="none" strike="noStrike">
                          <a:solidFill>
                            <a:srgbClr val="FF0000"/>
                          </a:solidFill>
                        </a:rPr>
                        <a:t>(2,3)</a:t>
                      </a:r>
                      <a:endParaRPr/>
                    </a:p>
                    <a:p>
                      <a:pPr indent="266700" lvl="0" marL="0" marR="0" rtl="0" algn="l">
                        <a:spcBef>
                          <a:spcPts val="0"/>
                        </a:spcBef>
                        <a:spcAft>
                          <a:spcPts val="0"/>
                        </a:spcAft>
                        <a:buNone/>
                      </a:pPr>
                      <a:r>
                        <a:rPr lang="en-US" sz="1800" u="none" cap="none" strike="noStrike"/>
                        <a:t>(3,0) + (0,1)= </a:t>
                      </a:r>
                      <a:r>
                        <a:rPr lang="en-US" sz="1800" u="none" cap="none" strike="noStrike">
                          <a:solidFill>
                            <a:srgbClr val="FF0000"/>
                          </a:solidFill>
                        </a:rPr>
                        <a:t>(3,1)</a:t>
                      </a:r>
                      <a:endParaRPr/>
                    </a:p>
                    <a:p>
                      <a:pPr indent="0" lvl="0" marL="0" marR="0" rtl="0" algn="l">
                        <a:spcBef>
                          <a:spcPts val="0"/>
                        </a:spcBef>
                        <a:spcAft>
                          <a:spcPts val="0"/>
                        </a:spcAft>
                        <a:buNone/>
                      </a:pPr>
                      <a:r>
                        <a:t/>
                      </a:r>
                      <a:endParaRPr sz="1800"/>
                    </a:p>
                  </a:txBody>
                  <a:tcPr marT="45600" marB="45600" marR="91425" marL="91425">
                    <a:solidFill>
                      <a:srgbClr val="000090"/>
                    </a:solidFill>
                  </a:tcPr>
                </a:tc>
              </a:tr>
            </a:tbl>
          </a:graphicData>
        </a:graphic>
      </p:graphicFrame>
      <p:grpSp>
        <p:nvGrpSpPr>
          <p:cNvPr id="519" name="Google Shape;519;p27"/>
          <p:cNvGrpSpPr/>
          <p:nvPr/>
        </p:nvGrpSpPr>
        <p:grpSpPr>
          <a:xfrm>
            <a:off x="838200" y="1066800"/>
            <a:ext cx="2093913" cy="2590800"/>
            <a:chOff x="745" y="1920"/>
            <a:chExt cx="1175" cy="1630"/>
          </a:xfrm>
        </p:grpSpPr>
        <p:sp>
          <p:nvSpPr>
            <p:cNvPr id="520" name="Google Shape;520;p2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1" name="Google Shape;521;p2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2" name="Google Shape;522;p2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3" name="Google Shape;523;p2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4" name="Google Shape;524;p2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5" name="Google Shape;525;p2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6" name="Google Shape;526;p2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7" name="Google Shape;527;p2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8" name="Google Shape;528;p2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29" name="Google Shape;529;p27"/>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30" name="Google Shape;530;p2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1" name="Google Shape;531;p2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2" name="Google Shape;532;p2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33" name="Google Shape;533;p2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34" name="Google Shape;534;p2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5" name="Google Shape;535;p2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6" name="Google Shape;536;p2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7" name="Google Shape;537;p2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8" name="Google Shape;538;p2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39" name="Google Shape;539;p2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40" name="Google Shape;540;p2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41" name="Google Shape;541;p2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42" name="Google Shape;542;p2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43" name="Google Shape;543;p2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44" name="Google Shape;544;p2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545" name="Google Shape;545;p2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546" name="Google Shape;546;p27"/>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47" name="Google Shape;547;p27"/>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48" name="Google Shape;548;p27"/>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49" name="Google Shape;549;p27"/>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50" name="Google Shape;550;p27"/>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551" name="Google Shape;551;p27"/>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552" name="Google Shape;552;p27"/>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53" name="Google Shape;553;p27"/>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54" name="Google Shape;554;p27"/>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55" name="Google Shape;555;p27"/>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56" name="Google Shape;556;p27"/>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557" name="Google Shape;557;p27"/>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558" name="Google Shape;558;p27"/>
          <p:cNvGrpSpPr/>
          <p:nvPr/>
        </p:nvGrpSpPr>
        <p:grpSpPr>
          <a:xfrm>
            <a:off x="6629400" y="1066800"/>
            <a:ext cx="2093913" cy="2590800"/>
            <a:chOff x="745" y="1920"/>
            <a:chExt cx="1175" cy="1630"/>
          </a:xfrm>
        </p:grpSpPr>
        <p:sp>
          <p:nvSpPr>
            <p:cNvPr id="559" name="Google Shape;559;p2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0" name="Google Shape;560;p2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1" name="Google Shape;561;p2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2" name="Google Shape;562;p2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3" name="Google Shape;563;p2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4" name="Google Shape;564;p2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5" name="Google Shape;565;p2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6" name="Google Shape;566;p2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7" name="Google Shape;567;p2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8" name="Google Shape;568;p27"/>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69" name="Google Shape;569;p2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0" name="Google Shape;570;p2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1" name="Google Shape;571;p2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72" name="Google Shape;572;p2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73" name="Google Shape;573;p2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4" name="Google Shape;574;p2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5" name="Google Shape;575;p2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6" name="Google Shape;576;p2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7" name="Google Shape;577;p2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78" name="Google Shape;578;p2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9" name="Google Shape;579;p2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80" name="Google Shape;580;p2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81" name="Google Shape;581;p2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82" name="Google Shape;582;p2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83" name="Google Shape;583;p2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584" name="Google Shape;584;p2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585" name="Google Shape;585;p27"/>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86" name="Google Shape;586;p27"/>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87" name="Google Shape;587;p27"/>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88" name="Google Shape;588;p27"/>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589" name="Google Shape;589;p27"/>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590" name="Google Shape;590;p27"/>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591" name="Google Shape;591;p27"/>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92" name="Google Shape;592;p27"/>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93" name="Google Shape;593;p27"/>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94" name="Google Shape;594;p27"/>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595" name="Google Shape;595;p27"/>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596" name="Google Shape;596;p27"/>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sp>
        <p:nvSpPr>
          <p:cNvPr id="597" name="Google Shape;597;p27"/>
          <p:cNvSpPr/>
          <p:nvPr/>
        </p:nvSpPr>
        <p:spPr>
          <a:xfrm>
            <a:off x="7427913" y="10668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98" name="Google Shape;598;p27"/>
          <p:cNvSpPr/>
          <p:nvPr/>
        </p:nvSpPr>
        <p:spPr>
          <a:xfrm>
            <a:off x="7427913" y="16160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599" name="Google Shape;599;p27"/>
          <p:cNvSpPr/>
          <p:nvPr/>
        </p:nvSpPr>
        <p:spPr>
          <a:xfrm>
            <a:off x="7010400" y="2606675"/>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00" name="Google Shape;600;p27"/>
          <p:cNvSpPr/>
          <p:nvPr/>
        </p:nvSpPr>
        <p:spPr>
          <a:xfrm>
            <a:off x="7848600" y="2133600"/>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8"/>
          <p:cNvSpPr txBox="1"/>
          <p:nvPr>
            <p:ph type="title"/>
          </p:nvPr>
        </p:nvSpPr>
        <p:spPr>
          <a:xfrm>
            <a:off x="0" y="228600"/>
            <a:ext cx="9144000" cy="68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latin typeface="Times New Roman"/>
                <a:ea typeface="Times New Roman"/>
                <a:cs typeface="Times New Roman"/>
                <a:sym typeface="Times New Roman"/>
              </a:rPr>
              <a:t>Dilation explained pixel by pixel</a:t>
            </a:r>
            <a:endParaRPr/>
          </a:p>
        </p:txBody>
      </p:sp>
      <p:grpSp>
        <p:nvGrpSpPr>
          <p:cNvPr id="606" name="Google Shape;606;p28"/>
          <p:cNvGrpSpPr/>
          <p:nvPr/>
        </p:nvGrpSpPr>
        <p:grpSpPr>
          <a:xfrm>
            <a:off x="6288088" y="1676400"/>
            <a:ext cx="2093912" cy="2590800"/>
            <a:chOff x="745" y="1920"/>
            <a:chExt cx="1175" cy="1630"/>
          </a:xfrm>
        </p:grpSpPr>
        <p:sp>
          <p:nvSpPr>
            <p:cNvPr id="607" name="Google Shape;607;p2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08" name="Google Shape;608;p2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09" name="Google Shape;609;p2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0" name="Google Shape;610;p2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1" name="Google Shape;611;p2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2" name="Google Shape;612;p2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3" name="Google Shape;613;p2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4" name="Google Shape;614;p2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5" name="Google Shape;615;p2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16" name="Google Shape;616;p28"/>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17" name="Google Shape;617;p2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8" name="Google Shape;618;p2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619" name="Google Shape;619;p2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620" name="Google Shape;620;p2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21" name="Google Shape;621;p2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2" name="Google Shape;622;p2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3" name="Google Shape;623;p2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4" name="Google Shape;624;p2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625" name="Google Shape;625;p2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26" name="Google Shape;626;p2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7" name="Google Shape;627;p2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8" name="Google Shape;628;p2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9" name="Google Shape;629;p2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630" name="Google Shape;630;p2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31" name="Google Shape;631;p2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632" name="Google Shape;632;p2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633" name="Google Shape;633;p2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34" name="Google Shape;634;p2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35" name="Google Shape;635;p2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36" name="Google Shape;636;p2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37" name="Google Shape;637;p28"/>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638" name="Google Shape;638;p28"/>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639" name="Google Shape;639;p28"/>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40" name="Google Shape;640;p28"/>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41" name="Google Shape;641;p28"/>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42" name="Google Shape;642;p28"/>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43" name="Google Shape;643;p28"/>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644" name="Google Shape;644;p28"/>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645" name="Google Shape;645;p28"/>
          <p:cNvGrpSpPr/>
          <p:nvPr/>
        </p:nvGrpSpPr>
        <p:grpSpPr>
          <a:xfrm>
            <a:off x="3949700" y="1838325"/>
            <a:ext cx="1003300" cy="519113"/>
            <a:chOff x="1008" y="3312"/>
            <a:chExt cx="632" cy="326"/>
          </a:xfrm>
        </p:grpSpPr>
        <p:sp>
          <p:nvSpPr>
            <p:cNvPr id="646" name="Google Shape;646;p28"/>
            <p:cNvSpPr/>
            <p:nvPr/>
          </p:nvSpPr>
          <p:spPr>
            <a:xfrm>
              <a:off x="1272" y="3312"/>
              <a:ext cx="368" cy="2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47" name="Google Shape;647;p28"/>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648" name="Google Shape;648;p28"/>
            <p:cNvCxnSpPr/>
            <p:nvPr/>
          </p:nvCxnSpPr>
          <p:spPr>
            <a:xfrm>
              <a:off x="1008" y="3312"/>
              <a:ext cx="584" cy="0"/>
            </a:xfrm>
            <a:prstGeom prst="straightConnector1">
              <a:avLst/>
            </a:prstGeom>
            <a:noFill/>
            <a:ln cap="sq" cmpd="sng" w="28575">
              <a:solidFill>
                <a:schemeClr val="dk1"/>
              </a:solidFill>
              <a:prstDash val="solid"/>
              <a:miter lim="800000"/>
              <a:headEnd len="med" w="med" type="none"/>
              <a:tailEnd len="med" w="med" type="none"/>
            </a:ln>
          </p:spPr>
        </p:cxnSp>
        <p:cxnSp>
          <p:nvCxnSpPr>
            <p:cNvPr id="649" name="Google Shape;649;p28"/>
            <p:cNvCxnSpPr/>
            <p:nvPr/>
          </p:nvCxnSpPr>
          <p:spPr>
            <a:xfrm>
              <a:off x="1008" y="3638"/>
              <a:ext cx="584" cy="0"/>
            </a:xfrm>
            <a:prstGeom prst="straightConnector1">
              <a:avLst/>
            </a:prstGeom>
            <a:noFill/>
            <a:ln cap="sq" cmpd="sng" w="28575">
              <a:solidFill>
                <a:schemeClr val="dk1"/>
              </a:solidFill>
              <a:prstDash val="solid"/>
              <a:miter lim="800000"/>
              <a:headEnd len="med" w="med" type="none"/>
              <a:tailEnd len="med" w="med" type="none"/>
            </a:ln>
          </p:spPr>
        </p:cxnSp>
        <p:cxnSp>
          <p:nvCxnSpPr>
            <p:cNvPr id="650" name="Google Shape;650;p28"/>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651" name="Google Shape;651;p28"/>
            <p:cNvCxnSpPr/>
            <p:nvPr/>
          </p:nvCxnSpPr>
          <p:spPr>
            <a:xfrm>
              <a:off x="1304"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652" name="Google Shape;652;p28"/>
            <p:cNvCxnSpPr/>
            <p:nvPr/>
          </p:nvCxnSpPr>
          <p:spPr>
            <a:xfrm>
              <a:off x="1592"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653" name="Google Shape;653;p28"/>
          <p:cNvSpPr/>
          <p:nvPr/>
        </p:nvSpPr>
        <p:spPr>
          <a:xfrm>
            <a:off x="4051300" y="3581400"/>
            <a:ext cx="1130300" cy="457200"/>
          </a:xfrm>
          <a:prstGeom prst="rightArrow">
            <a:avLst>
              <a:gd fmla="val 50000" name="adj1"/>
              <a:gd fmla="val 9581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54" name="Google Shape;654;p28"/>
          <p:cNvGrpSpPr/>
          <p:nvPr/>
        </p:nvGrpSpPr>
        <p:grpSpPr>
          <a:xfrm>
            <a:off x="4040188" y="1905000"/>
            <a:ext cx="227012" cy="228600"/>
            <a:chOff x="2688" y="1248"/>
            <a:chExt cx="144" cy="144"/>
          </a:xfrm>
        </p:grpSpPr>
        <p:cxnSp>
          <p:nvCxnSpPr>
            <p:cNvPr id="655" name="Google Shape;655;p28"/>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656" name="Google Shape;656;p28"/>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657" name="Google Shape;657;p28"/>
          <p:cNvSpPr txBox="1"/>
          <p:nvPr/>
        </p:nvSpPr>
        <p:spPr>
          <a:xfrm>
            <a:off x="3673475" y="2668588"/>
            <a:ext cx="1965325" cy="646112"/>
          </a:xfrm>
          <a:prstGeom prst="rect">
            <a:avLst/>
          </a:prstGeom>
          <a:noFill/>
          <a:ln cap="flat" cmpd="sng" w="12700">
            <a:solidFill>
              <a:srgbClr val="FF505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5050"/>
              </a:buClr>
              <a:buSzPts val="1800"/>
              <a:buFont typeface="Arial"/>
              <a:buNone/>
            </a:pPr>
            <a:r>
              <a:rPr b="1" i="0" lang="en-US" sz="1800" u="none" cap="none" strike="noStrike">
                <a:solidFill>
                  <a:srgbClr val="FF5050"/>
                </a:solidFill>
                <a:latin typeface="Times New Roman"/>
                <a:ea typeface="Times New Roman"/>
                <a:cs typeface="Times New Roman"/>
                <a:sym typeface="Times New Roman"/>
              </a:rPr>
              <a:t>Denotes origin of B i.e. its (0,0)</a:t>
            </a:r>
            <a:endParaRPr/>
          </a:p>
        </p:txBody>
      </p:sp>
      <p:cxnSp>
        <p:nvCxnSpPr>
          <p:cNvPr id="658" name="Google Shape;658;p28"/>
          <p:cNvCxnSpPr/>
          <p:nvPr/>
        </p:nvCxnSpPr>
        <p:spPr>
          <a:xfrm rot="10800000">
            <a:off x="4087813" y="2184400"/>
            <a:ext cx="69850" cy="484188"/>
          </a:xfrm>
          <a:prstGeom prst="straightConnector1">
            <a:avLst/>
          </a:prstGeom>
          <a:noFill/>
          <a:ln cap="flat" cmpd="sng" w="12700">
            <a:solidFill>
              <a:srgbClr val="FF5050"/>
            </a:solidFill>
            <a:prstDash val="solid"/>
            <a:round/>
            <a:headEnd len="med" w="med" type="none"/>
            <a:tailEnd len="med" w="med" type="triangle"/>
          </a:ln>
        </p:spPr>
      </p:cxnSp>
      <p:sp>
        <p:nvSpPr>
          <p:cNvPr id="659" name="Google Shape;659;p28"/>
          <p:cNvSpPr/>
          <p:nvPr/>
        </p:nvSpPr>
        <p:spPr>
          <a:xfrm>
            <a:off x="381000" y="1641475"/>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660" name="Google Shape;660;p28"/>
          <p:cNvSpPr/>
          <p:nvPr/>
        </p:nvSpPr>
        <p:spPr>
          <a:xfrm>
            <a:off x="3276600" y="1674813"/>
            <a:ext cx="722313"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pic>
        <p:nvPicPr>
          <p:cNvPr id="661" name="Google Shape;661;p28"/>
          <p:cNvPicPr preferRelativeResize="0"/>
          <p:nvPr/>
        </p:nvPicPr>
        <p:blipFill rotWithShape="1">
          <a:blip r:embed="rId3">
            <a:alphaModFix/>
          </a:blip>
          <a:srcRect b="0" l="0" r="0" t="0"/>
          <a:stretch/>
        </p:blipFill>
        <p:spPr>
          <a:xfrm>
            <a:off x="5334000" y="1797050"/>
            <a:ext cx="838200" cy="319088"/>
          </a:xfrm>
          <a:prstGeom prst="rect">
            <a:avLst/>
          </a:prstGeom>
          <a:noFill/>
          <a:ln>
            <a:noFill/>
          </a:ln>
        </p:spPr>
      </p:pic>
      <p:sp>
        <p:nvSpPr>
          <p:cNvPr id="662" name="Google Shape;662;p28"/>
          <p:cNvSpPr/>
          <p:nvPr/>
        </p:nvSpPr>
        <p:spPr>
          <a:xfrm>
            <a:off x="1066800" y="44180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Input Image</a:t>
            </a:r>
            <a:endParaRPr b="0" i="0" sz="2400" u="none" cap="none" strike="noStrike">
              <a:solidFill>
                <a:schemeClr val="dk1"/>
              </a:solidFill>
              <a:latin typeface="Tahoma"/>
              <a:ea typeface="Tahoma"/>
              <a:cs typeface="Tahoma"/>
              <a:sym typeface="Tahoma"/>
            </a:endParaRPr>
          </a:p>
        </p:txBody>
      </p:sp>
      <p:sp>
        <p:nvSpPr>
          <p:cNvPr id="663" name="Google Shape;663;p28"/>
          <p:cNvSpPr/>
          <p:nvPr/>
        </p:nvSpPr>
        <p:spPr>
          <a:xfrm>
            <a:off x="6200775" y="44942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Output Image</a:t>
            </a:r>
            <a:endParaRPr b="0" i="0" sz="2400" u="none" cap="none" strike="noStrike">
              <a:solidFill>
                <a:schemeClr val="dk1"/>
              </a:solidFill>
              <a:latin typeface="Tahoma"/>
              <a:ea typeface="Tahoma"/>
              <a:cs typeface="Tahoma"/>
              <a:sym typeface="Tahoma"/>
            </a:endParaRPr>
          </a:p>
        </p:txBody>
      </p:sp>
      <p:grpSp>
        <p:nvGrpSpPr>
          <p:cNvPr id="664" name="Google Shape;664;p28"/>
          <p:cNvGrpSpPr/>
          <p:nvPr/>
        </p:nvGrpSpPr>
        <p:grpSpPr>
          <a:xfrm>
            <a:off x="1066800" y="1676400"/>
            <a:ext cx="2093913" cy="2590800"/>
            <a:chOff x="745" y="1920"/>
            <a:chExt cx="1175" cy="1630"/>
          </a:xfrm>
        </p:grpSpPr>
        <p:sp>
          <p:nvSpPr>
            <p:cNvPr id="665" name="Google Shape;665;p2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66" name="Google Shape;666;p2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67" name="Google Shape;667;p2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68" name="Google Shape;668;p2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69" name="Google Shape;669;p2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0" name="Google Shape;670;p2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1" name="Google Shape;671;p2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2" name="Google Shape;672;p2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3" name="Google Shape;673;p2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4" name="Google Shape;674;p28"/>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75" name="Google Shape;675;p2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6" name="Google Shape;676;p2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7" name="Google Shape;677;p2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78" name="Google Shape;678;p2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79" name="Google Shape;679;p2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0" name="Google Shape;680;p2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1" name="Google Shape;681;p2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2" name="Google Shape;682;p2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3" name="Google Shape;683;p2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84" name="Google Shape;684;p2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5" name="Google Shape;685;p2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6" name="Google Shape;686;p2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7" name="Google Shape;687;p2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8" name="Google Shape;688;p2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689" name="Google Shape;689;p2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690" name="Google Shape;690;p2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691" name="Google Shape;691;p2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92" name="Google Shape;692;p2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93" name="Google Shape;693;p2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94" name="Google Shape;694;p2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695" name="Google Shape;695;p28"/>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696" name="Google Shape;696;p28"/>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697" name="Google Shape;697;p28"/>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98" name="Google Shape;698;p28"/>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699" name="Google Shape;699;p28"/>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700" name="Google Shape;700;p28"/>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701" name="Google Shape;701;p28"/>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702" name="Google Shape;702;p28"/>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703" name="Google Shape;703;p28"/>
          <p:cNvGrpSpPr/>
          <p:nvPr/>
        </p:nvGrpSpPr>
        <p:grpSpPr>
          <a:xfrm>
            <a:off x="0" y="6429376"/>
            <a:ext cx="9220200" cy="428624"/>
            <a:chOff x="0" y="6505576"/>
            <a:chExt cx="9220200" cy="428624"/>
          </a:xfrm>
        </p:grpSpPr>
        <p:sp>
          <p:nvSpPr>
            <p:cNvPr id="704" name="Google Shape;704;p2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705" name="Google Shape;705;p2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9"/>
          <p:cNvSpPr txBox="1"/>
          <p:nvPr>
            <p:ph type="title"/>
          </p:nvPr>
        </p:nvSpPr>
        <p:spPr>
          <a:xfrm>
            <a:off x="228600" y="152400"/>
            <a:ext cx="8229600" cy="8683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3600">
                <a:latin typeface="Times New Roman"/>
                <a:ea typeface="Times New Roman"/>
                <a:cs typeface="Times New Roman"/>
                <a:sym typeface="Times New Roman"/>
              </a:rPr>
              <a:t>Mathematical Properties of Dilation</a:t>
            </a:r>
            <a:endParaRPr/>
          </a:p>
        </p:txBody>
      </p:sp>
      <p:sp>
        <p:nvSpPr>
          <p:cNvPr id="711" name="Google Shape;711;p29"/>
          <p:cNvSpPr txBox="1"/>
          <p:nvPr>
            <p:ph idx="1" type="body"/>
          </p:nvPr>
        </p:nvSpPr>
        <p:spPr>
          <a:xfrm>
            <a:off x="425450" y="1295400"/>
            <a:ext cx="8229600" cy="4525962"/>
          </a:xfrm>
          <a:prstGeom prst="rect">
            <a:avLst/>
          </a:prstGeom>
          <a:solidFill>
            <a:srgbClr val="FFFFFF"/>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800000"/>
              </a:buClr>
              <a:buSzPts val="2400"/>
              <a:buFont typeface="Noto Sans Symbols"/>
              <a:buChar char="⮚"/>
            </a:pPr>
            <a:r>
              <a:rPr lang="en-US" sz="2400">
                <a:solidFill>
                  <a:srgbClr val="800000"/>
                </a:solidFill>
                <a:latin typeface="Times New Roman"/>
                <a:ea typeface="Times New Roman"/>
                <a:cs typeface="Times New Roman"/>
                <a:sym typeface="Times New Roman"/>
              </a:rPr>
              <a:t>Commutative</a:t>
            </a:r>
            <a:endParaRPr/>
          </a:p>
          <a:p>
            <a:pPr indent="-342900" lvl="0" marL="342900" rtl="0" algn="l">
              <a:lnSpc>
                <a:spcPct val="90000"/>
              </a:lnSpc>
              <a:spcBef>
                <a:spcPts val="480"/>
              </a:spcBef>
              <a:spcAft>
                <a:spcPts val="0"/>
              </a:spcAft>
              <a:buClr>
                <a:schemeClr val="dk1"/>
              </a:buClr>
              <a:buSzPts val="2400"/>
              <a:buFont typeface="Arial"/>
              <a:buNone/>
            </a:pPr>
            <a:r>
              <a:t/>
            </a:r>
            <a:endParaRPr sz="2400">
              <a:solidFill>
                <a:srgbClr val="800000"/>
              </a:solidFill>
              <a:latin typeface="Times New Roman"/>
              <a:ea typeface="Times New Roman"/>
              <a:cs typeface="Times New Roman"/>
              <a:sym typeface="Times New Roman"/>
            </a:endParaRPr>
          </a:p>
          <a:p>
            <a:pPr indent="-342900" lvl="0" marL="342900" rtl="0" algn="l">
              <a:lnSpc>
                <a:spcPct val="90000"/>
              </a:lnSpc>
              <a:spcBef>
                <a:spcPts val="480"/>
              </a:spcBef>
              <a:spcAft>
                <a:spcPts val="0"/>
              </a:spcAft>
              <a:buClr>
                <a:schemeClr val="dk1"/>
              </a:buClr>
              <a:buSzPts val="2400"/>
              <a:buFont typeface="Arial"/>
              <a:buNone/>
            </a:pPr>
            <a:r>
              <a:t/>
            </a:r>
            <a:endParaRPr sz="2400">
              <a:solidFill>
                <a:srgbClr val="800000"/>
              </a:solidFill>
              <a:latin typeface="Times New Roman"/>
              <a:ea typeface="Times New Roman"/>
              <a:cs typeface="Times New Roman"/>
              <a:sym typeface="Times New Roman"/>
            </a:endParaRPr>
          </a:p>
          <a:p>
            <a:pPr indent="-342900" lvl="0" marL="342900" rtl="0" algn="l">
              <a:lnSpc>
                <a:spcPct val="90000"/>
              </a:lnSpc>
              <a:spcBef>
                <a:spcPts val="480"/>
              </a:spcBef>
              <a:spcAft>
                <a:spcPts val="0"/>
              </a:spcAft>
              <a:buClr>
                <a:srgbClr val="800000"/>
              </a:buClr>
              <a:buSzPts val="2400"/>
              <a:buFont typeface="Noto Sans Symbols"/>
              <a:buChar char="⮚"/>
            </a:pPr>
            <a:r>
              <a:rPr lang="en-US" sz="2400">
                <a:solidFill>
                  <a:srgbClr val="800000"/>
                </a:solidFill>
                <a:latin typeface="Times New Roman"/>
                <a:ea typeface="Times New Roman"/>
                <a:cs typeface="Times New Roman"/>
                <a:sym typeface="Times New Roman"/>
              </a:rPr>
              <a:t>Associative</a:t>
            </a:r>
            <a:endParaRPr/>
          </a:p>
          <a:p>
            <a:pPr indent="-342900" lvl="0" marL="342900" rtl="0" algn="l">
              <a:lnSpc>
                <a:spcPct val="90000"/>
              </a:lnSpc>
              <a:spcBef>
                <a:spcPts val="480"/>
              </a:spcBef>
              <a:spcAft>
                <a:spcPts val="0"/>
              </a:spcAft>
              <a:buClr>
                <a:schemeClr val="dk1"/>
              </a:buClr>
              <a:buSzPts val="2400"/>
              <a:buFont typeface="Arial"/>
              <a:buNone/>
            </a:pPr>
            <a:r>
              <a:t/>
            </a:r>
            <a:endParaRPr sz="2400">
              <a:solidFill>
                <a:srgbClr val="800000"/>
              </a:solidFill>
              <a:latin typeface="Times New Roman"/>
              <a:ea typeface="Times New Roman"/>
              <a:cs typeface="Times New Roman"/>
              <a:sym typeface="Times New Roman"/>
            </a:endParaRPr>
          </a:p>
          <a:p>
            <a:pPr indent="-342900" lvl="0" marL="342900" rtl="0" algn="l">
              <a:lnSpc>
                <a:spcPct val="90000"/>
              </a:lnSpc>
              <a:spcBef>
                <a:spcPts val="480"/>
              </a:spcBef>
              <a:spcAft>
                <a:spcPts val="0"/>
              </a:spcAft>
              <a:buClr>
                <a:srgbClr val="800000"/>
              </a:buClr>
              <a:buSzPts val="2400"/>
              <a:buFont typeface="Noto Sans Symbols"/>
              <a:buChar char="⮚"/>
            </a:pPr>
            <a:r>
              <a:rPr lang="en-US" sz="2400">
                <a:solidFill>
                  <a:srgbClr val="800000"/>
                </a:solidFill>
                <a:latin typeface="Times New Roman"/>
                <a:ea typeface="Times New Roman"/>
                <a:cs typeface="Times New Roman"/>
                <a:sym typeface="Times New Roman"/>
              </a:rPr>
              <a:t>Linearity</a:t>
            </a:r>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342900" lvl="0" marL="342900" rtl="0" algn="l">
              <a:lnSpc>
                <a:spcPct val="90000"/>
              </a:lnSpc>
              <a:spcBef>
                <a:spcPts val="480"/>
              </a:spcBef>
              <a:spcAft>
                <a:spcPts val="0"/>
              </a:spcAft>
              <a:buClr>
                <a:srgbClr val="800000"/>
              </a:buClr>
              <a:buSzPts val="2400"/>
              <a:buFont typeface="Noto Sans Symbols"/>
              <a:buChar char="⮚"/>
            </a:pPr>
            <a:r>
              <a:rPr lang="en-US" sz="2400">
                <a:solidFill>
                  <a:srgbClr val="800000"/>
                </a:solidFill>
                <a:latin typeface="Times New Roman"/>
                <a:ea typeface="Times New Roman"/>
                <a:cs typeface="Times New Roman"/>
                <a:sym typeface="Times New Roman"/>
              </a:rPr>
              <a:t>Translation</a:t>
            </a:r>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190500" lvl="0" marL="342900" rtl="0" algn="l">
              <a:lnSpc>
                <a:spcPct val="90000"/>
              </a:lnSpc>
              <a:spcBef>
                <a:spcPts val="480"/>
              </a:spcBef>
              <a:spcAft>
                <a:spcPts val="0"/>
              </a:spcAft>
              <a:buClr>
                <a:schemeClr val="dk1"/>
              </a:buClr>
              <a:buSzPts val="2400"/>
              <a:buFont typeface="Noto Sans Symbols"/>
              <a:buNone/>
            </a:pPr>
            <a:r>
              <a:t/>
            </a:r>
            <a:endParaRPr sz="2400">
              <a:solidFill>
                <a:srgbClr val="800000"/>
              </a:solidFill>
              <a:latin typeface="Times New Roman"/>
              <a:ea typeface="Times New Roman"/>
              <a:cs typeface="Times New Roman"/>
              <a:sym typeface="Times New Roman"/>
            </a:endParaRPr>
          </a:p>
          <a:p>
            <a:pPr indent="-342900" lvl="0" marL="342900" rtl="0" algn="l">
              <a:lnSpc>
                <a:spcPct val="90000"/>
              </a:lnSpc>
              <a:spcBef>
                <a:spcPts val="480"/>
              </a:spcBef>
              <a:spcAft>
                <a:spcPts val="0"/>
              </a:spcAft>
              <a:buClr>
                <a:srgbClr val="800000"/>
              </a:buClr>
              <a:buSzPts val="2400"/>
              <a:buFont typeface="Noto Sans Symbols"/>
              <a:buNone/>
            </a:pPr>
            <a:r>
              <a:rPr lang="en-US" sz="2400">
                <a:solidFill>
                  <a:srgbClr val="800000"/>
                </a:solidFill>
                <a:latin typeface="Times New Roman"/>
                <a:ea typeface="Times New Roman"/>
                <a:cs typeface="Times New Roman"/>
                <a:sym typeface="Times New Roman"/>
              </a:rPr>
              <a:t>    </a:t>
            </a:r>
            <a:endParaRPr/>
          </a:p>
          <a:p>
            <a:pPr indent="-342900" lvl="0" marL="342900" rtl="0" algn="l">
              <a:lnSpc>
                <a:spcPct val="90000"/>
              </a:lnSpc>
              <a:spcBef>
                <a:spcPts val="480"/>
              </a:spcBef>
              <a:spcAft>
                <a:spcPts val="0"/>
              </a:spcAft>
              <a:buClr>
                <a:srgbClr val="800000"/>
              </a:buClr>
              <a:buSzPts val="2400"/>
              <a:buFont typeface="Times New Roman"/>
              <a:buNone/>
            </a:pPr>
            <a:r>
              <a:rPr lang="en-US" sz="2400">
                <a:solidFill>
                  <a:srgbClr val="800000"/>
                </a:solidFill>
                <a:latin typeface="Times New Roman"/>
                <a:ea typeface="Times New Roman"/>
                <a:cs typeface="Times New Roman"/>
                <a:sym typeface="Times New Roman"/>
              </a:rPr>
              <a:t>                                </a:t>
            </a:r>
            <a:endParaRPr/>
          </a:p>
        </p:txBody>
      </p:sp>
      <p:pic>
        <p:nvPicPr>
          <p:cNvPr id="712" name="Google Shape;712;p29"/>
          <p:cNvPicPr preferRelativeResize="0"/>
          <p:nvPr/>
        </p:nvPicPr>
        <p:blipFill rotWithShape="1">
          <a:blip r:embed="rId3">
            <a:alphaModFix/>
          </a:blip>
          <a:srcRect b="0" l="0" r="0" t="0"/>
          <a:stretch/>
        </p:blipFill>
        <p:spPr>
          <a:xfrm>
            <a:off x="3114675" y="1365250"/>
            <a:ext cx="2225675" cy="549275"/>
          </a:xfrm>
          <a:prstGeom prst="rect">
            <a:avLst/>
          </a:prstGeom>
          <a:noFill/>
          <a:ln>
            <a:noFill/>
          </a:ln>
        </p:spPr>
      </p:pic>
      <p:pic>
        <p:nvPicPr>
          <p:cNvPr id="713" name="Google Shape;713;p29"/>
          <p:cNvPicPr preferRelativeResize="0"/>
          <p:nvPr/>
        </p:nvPicPr>
        <p:blipFill rotWithShape="1">
          <a:blip r:embed="rId4">
            <a:alphaModFix/>
          </a:blip>
          <a:srcRect b="0" l="0" r="0" t="0"/>
          <a:stretch/>
        </p:blipFill>
        <p:spPr>
          <a:xfrm>
            <a:off x="3114675" y="2505075"/>
            <a:ext cx="3067050" cy="549275"/>
          </a:xfrm>
          <a:prstGeom prst="rect">
            <a:avLst/>
          </a:prstGeom>
          <a:noFill/>
          <a:ln>
            <a:noFill/>
          </a:ln>
        </p:spPr>
      </p:pic>
      <p:pic>
        <p:nvPicPr>
          <p:cNvPr id="714" name="Google Shape;714;p29"/>
          <p:cNvPicPr preferRelativeResize="0"/>
          <p:nvPr/>
        </p:nvPicPr>
        <p:blipFill rotWithShape="1">
          <a:blip r:embed="rId5">
            <a:alphaModFix/>
          </a:blip>
          <a:srcRect b="0" l="0" r="0" t="0"/>
          <a:stretch/>
        </p:blipFill>
        <p:spPr>
          <a:xfrm>
            <a:off x="3114675" y="3419475"/>
            <a:ext cx="3829050" cy="628650"/>
          </a:xfrm>
          <a:prstGeom prst="rect">
            <a:avLst/>
          </a:prstGeom>
          <a:noFill/>
          <a:ln>
            <a:noFill/>
          </a:ln>
        </p:spPr>
      </p:pic>
      <p:pic>
        <p:nvPicPr>
          <p:cNvPr id="715" name="Google Shape;715;p29"/>
          <p:cNvPicPr preferRelativeResize="0"/>
          <p:nvPr/>
        </p:nvPicPr>
        <p:blipFill rotWithShape="1">
          <a:blip r:embed="rId6">
            <a:alphaModFix/>
          </a:blip>
          <a:srcRect b="0" l="0" r="0" t="0"/>
          <a:stretch/>
        </p:blipFill>
        <p:spPr>
          <a:xfrm>
            <a:off x="3114675" y="4333875"/>
            <a:ext cx="3749675" cy="628650"/>
          </a:xfrm>
          <a:prstGeom prst="rect">
            <a:avLst/>
          </a:prstGeom>
          <a:noFill/>
          <a:ln>
            <a:noFill/>
          </a:ln>
        </p:spPr>
      </p:pic>
      <p:pic>
        <p:nvPicPr>
          <p:cNvPr id="716" name="Google Shape;716;p29"/>
          <p:cNvPicPr preferRelativeResize="0"/>
          <p:nvPr/>
        </p:nvPicPr>
        <p:blipFill rotWithShape="1">
          <a:blip r:embed="rId7">
            <a:alphaModFix/>
          </a:blip>
          <a:srcRect b="0" l="0" r="0" t="0"/>
          <a:stretch/>
        </p:blipFill>
        <p:spPr>
          <a:xfrm>
            <a:off x="3194050" y="5400675"/>
            <a:ext cx="3365500" cy="549275"/>
          </a:xfrm>
          <a:prstGeom prst="rect">
            <a:avLst/>
          </a:prstGeom>
          <a:noFill/>
          <a:ln>
            <a:noFill/>
          </a:ln>
        </p:spPr>
      </p:pic>
      <p:grpSp>
        <p:nvGrpSpPr>
          <p:cNvPr id="717" name="Google Shape;717;p29"/>
          <p:cNvGrpSpPr/>
          <p:nvPr/>
        </p:nvGrpSpPr>
        <p:grpSpPr>
          <a:xfrm>
            <a:off x="0" y="6429376"/>
            <a:ext cx="9220200" cy="428624"/>
            <a:chOff x="0" y="6505576"/>
            <a:chExt cx="9220200" cy="428624"/>
          </a:xfrm>
        </p:grpSpPr>
        <p:sp>
          <p:nvSpPr>
            <p:cNvPr id="718" name="Google Shape;718;p2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719" name="Google Shape;719;p2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500"/>
                                        <p:tgtEl>
                                          <p:spTgt spid="7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0"/>
          <p:cNvSpPr txBox="1"/>
          <p:nvPr/>
        </p:nvSpPr>
        <p:spPr>
          <a:xfrm>
            <a:off x="457200" y="0"/>
            <a:ext cx="8153400" cy="138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Question:  Suppose that the structuring element is a 3x3 square with the origin at its center evaluate the new image</a:t>
            </a:r>
            <a:endParaRPr/>
          </a:p>
        </p:txBody>
      </p:sp>
      <p:sp>
        <p:nvSpPr>
          <p:cNvPr id="725" name="Google Shape;725;p30"/>
          <p:cNvSpPr txBox="1"/>
          <p:nvPr/>
        </p:nvSpPr>
        <p:spPr>
          <a:xfrm>
            <a:off x="3810000" y="1508125"/>
            <a:ext cx="4267200" cy="930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B = {  </a:t>
            </a:r>
            <a:r>
              <a:rPr b="0" i="0" lang="en-US" sz="1800" u="none" cap="none" strike="noStrike">
                <a:solidFill>
                  <a:schemeClr val="dk1"/>
                </a:solidFill>
                <a:latin typeface="Courier New"/>
                <a:ea typeface="Courier New"/>
                <a:cs typeface="Courier New"/>
                <a:sym typeface="Courier New"/>
              </a:rPr>
              <a:t>(-1,-1), (0,-1), (1,-1),</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Courier New"/>
                <a:ea typeface="Courier New"/>
                <a:cs typeface="Courier New"/>
                <a:sym typeface="Courier New"/>
              </a:rPr>
              <a:t>    (-1,0),   (0,0),  (1,0), </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Courier New"/>
                <a:ea typeface="Courier New"/>
                <a:cs typeface="Courier New"/>
                <a:sym typeface="Courier New"/>
              </a:rPr>
              <a:t>    ( 1,1),   (0,1),  (1,1)</a:t>
            </a:r>
            <a:r>
              <a:rPr b="0" i="0" lang="en-US" sz="1800" u="none" cap="none" strike="noStrike">
                <a:solidFill>
                  <a:schemeClr val="dk1"/>
                </a:solidFill>
                <a:latin typeface="Times New Roman"/>
                <a:ea typeface="Times New Roman"/>
                <a:cs typeface="Times New Roman"/>
                <a:sym typeface="Times New Roman"/>
              </a:rPr>
              <a:t>   }</a:t>
            </a:r>
            <a:endParaRPr/>
          </a:p>
        </p:txBody>
      </p:sp>
      <p:grpSp>
        <p:nvGrpSpPr>
          <p:cNvPr id="726" name="Google Shape;726;p30"/>
          <p:cNvGrpSpPr/>
          <p:nvPr/>
        </p:nvGrpSpPr>
        <p:grpSpPr>
          <a:xfrm>
            <a:off x="1600200" y="3276600"/>
            <a:ext cx="2409825" cy="2587625"/>
            <a:chOff x="1776" y="2064"/>
            <a:chExt cx="1518" cy="1630"/>
          </a:xfrm>
        </p:grpSpPr>
        <p:sp>
          <p:nvSpPr>
            <p:cNvPr id="727" name="Google Shape;727;p30"/>
            <p:cNvSpPr/>
            <p:nvPr/>
          </p:nvSpPr>
          <p:spPr>
            <a:xfrm>
              <a:off x="2990"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28" name="Google Shape;728;p30"/>
            <p:cNvSpPr/>
            <p:nvPr/>
          </p:nvSpPr>
          <p:spPr>
            <a:xfrm>
              <a:off x="2687" y="3368"/>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29" name="Google Shape;729;p30"/>
            <p:cNvSpPr/>
            <p:nvPr/>
          </p:nvSpPr>
          <p:spPr>
            <a:xfrm>
              <a:off x="2383"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0" name="Google Shape;730;p30"/>
            <p:cNvSpPr/>
            <p:nvPr/>
          </p:nvSpPr>
          <p:spPr>
            <a:xfrm>
              <a:off x="2080" y="3368"/>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1" name="Google Shape;731;p30"/>
            <p:cNvSpPr/>
            <p:nvPr/>
          </p:nvSpPr>
          <p:spPr>
            <a:xfrm>
              <a:off x="1776"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2" name="Google Shape;732;p30"/>
            <p:cNvSpPr/>
            <p:nvPr/>
          </p:nvSpPr>
          <p:spPr>
            <a:xfrm>
              <a:off x="2990"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3" name="Google Shape;733;p30"/>
            <p:cNvSpPr/>
            <p:nvPr/>
          </p:nvSpPr>
          <p:spPr>
            <a:xfrm>
              <a:off x="2687" y="3042"/>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4" name="Google Shape;734;p30"/>
            <p:cNvSpPr/>
            <p:nvPr/>
          </p:nvSpPr>
          <p:spPr>
            <a:xfrm>
              <a:off x="2383"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5" name="Google Shape;735;p30"/>
            <p:cNvSpPr/>
            <p:nvPr/>
          </p:nvSpPr>
          <p:spPr>
            <a:xfrm>
              <a:off x="2080" y="3042"/>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6" name="Google Shape;736;p30"/>
            <p:cNvSpPr/>
            <p:nvPr/>
          </p:nvSpPr>
          <p:spPr>
            <a:xfrm>
              <a:off x="1776"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7" name="Google Shape;737;p30"/>
            <p:cNvSpPr/>
            <p:nvPr/>
          </p:nvSpPr>
          <p:spPr>
            <a:xfrm>
              <a:off x="2990"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8" name="Google Shape;738;p30"/>
            <p:cNvSpPr/>
            <p:nvPr/>
          </p:nvSpPr>
          <p:spPr>
            <a:xfrm>
              <a:off x="2687" y="2716"/>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9" name="Google Shape;739;p30"/>
            <p:cNvSpPr/>
            <p:nvPr/>
          </p:nvSpPr>
          <p:spPr>
            <a:xfrm>
              <a:off x="2383"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0" name="Google Shape;740;p30"/>
            <p:cNvSpPr/>
            <p:nvPr/>
          </p:nvSpPr>
          <p:spPr>
            <a:xfrm>
              <a:off x="2080" y="2716"/>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1" name="Google Shape;741;p30"/>
            <p:cNvSpPr/>
            <p:nvPr/>
          </p:nvSpPr>
          <p:spPr>
            <a:xfrm>
              <a:off x="1776"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2" name="Google Shape;742;p30"/>
            <p:cNvSpPr/>
            <p:nvPr/>
          </p:nvSpPr>
          <p:spPr>
            <a:xfrm>
              <a:off x="2990"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3" name="Google Shape;743;p30"/>
            <p:cNvSpPr/>
            <p:nvPr/>
          </p:nvSpPr>
          <p:spPr>
            <a:xfrm>
              <a:off x="2687" y="2390"/>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4" name="Google Shape;744;p30"/>
            <p:cNvSpPr/>
            <p:nvPr/>
          </p:nvSpPr>
          <p:spPr>
            <a:xfrm>
              <a:off x="2383"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5" name="Google Shape;745;p30"/>
            <p:cNvSpPr/>
            <p:nvPr/>
          </p:nvSpPr>
          <p:spPr>
            <a:xfrm>
              <a:off x="2080" y="2390"/>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6" name="Google Shape;746;p30"/>
            <p:cNvSpPr/>
            <p:nvPr/>
          </p:nvSpPr>
          <p:spPr>
            <a:xfrm>
              <a:off x="1776"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7" name="Google Shape;747;p30"/>
            <p:cNvSpPr/>
            <p:nvPr/>
          </p:nvSpPr>
          <p:spPr>
            <a:xfrm>
              <a:off x="2990"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8" name="Google Shape;748;p30"/>
            <p:cNvSpPr/>
            <p:nvPr/>
          </p:nvSpPr>
          <p:spPr>
            <a:xfrm>
              <a:off x="2687" y="2064"/>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9" name="Google Shape;749;p30"/>
            <p:cNvSpPr/>
            <p:nvPr/>
          </p:nvSpPr>
          <p:spPr>
            <a:xfrm>
              <a:off x="2383"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50" name="Google Shape;750;p30"/>
            <p:cNvSpPr/>
            <p:nvPr/>
          </p:nvSpPr>
          <p:spPr>
            <a:xfrm>
              <a:off x="2080" y="2064"/>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51" name="Google Shape;751;p30"/>
            <p:cNvSpPr/>
            <p:nvPr/>
          </p:nvSpPr>
          <p:spPr>
            <a:xfrm>
              <a:off x="1776"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752" name="Google Shape;752;p30"/>
            <p:cNvCxnSpPr/>
            <p:nvPr/>
          </p:nvCxnSpPr>
          <p:spPr>
            <a:xfrm>
              <a:off x="1776" y="2064"/>
              <a:ext cx="1518" cy="0"/>
            </a:xfrm>
            <a:prstGeom prst="straightConnector1">
              <a:avLst/>
            </a:prstGeom>
            <a:noFill/>
            <a:ln cap="sq" cmpd="sng" w="12700">
              <a:solidFill>
                <a:schemeClr val="dk1"/>
              </a:solidFill>
              <a:prstDash val="solid"/>
              <a:round/>
              <a:headEnd len="med" w="med" type="none"/>
              <a:tailEnd len="med" w="med" type="none"/>
            </a:ln>
          </p:spPr>
        </p:cxnSp>
        <p:cxnSp>
          <p:nvCxnSpPr>
            <p:cNvPr id="753" name="Google Shape;753;p30"/>
            <p:cNvCxnSpPr/>
            <p:nvPr/>
          </p:nvCxnSpPr>
          <p:spPr>
            <a:xfrm>
              <a:off x="1776" y="2390"/>
              <a:ext cx="1518" cy="0"/>
            </a:xfrm>
            <a:prstGeom prst="straightConnector1">
              <a:avLst/>
            </a:prstGeom>
            <a:noFill/>
            <a:ln cap="flat" cmpd="sng" w="12700">
              <a:solidFill>
                <a:schemeClr val="dk1"/>
              </a:solidFill>
              <a:prstDash val="solid"/>
              <a:round/>
              <a:headEnd len="med" w="med" type="none"/>
              <a:tailEnd len="med" w="med" type="none"/>
            </a:ln>
          </p:spPr>
        </p:cxnSp>
        <p:cxnSp>
          <p:nvCxnSpPr>
            <p:cNvPr id="754" name="Google Shape;754;p30"/>
            <p:cNvCxnSpPr/>
            <p:nvPr/>
          </p:nvCxnSpPr>
          <p:spPr>
            <a:xfrm>
              <a:off x="1776" y="2716"/>
              <a:ext cx="1518" cy="0"/>
            </a:xfrm>
            <a:prstGeom prst="straightConnector1">
              <a:avLst/>
            </a:prstGeom>
            <a:noFill/>
            <a:ln cap="flat" cmpd="sng" w="12700">
              <a:solidFill>
                <a:schemeClr val="dk1"/>
              </a:solidFill>
              <a:prstDash val="solid"/>
              <a:round/>
              <a:headEnd len="med" w="med" type="none"/>
              <a:tailEnd len="med" w="med" type="none"/>
            </a:ln>
          </p:spPr>
        </p:cxnSp>
        <p:cxnSp>
          <p:nvCxnSpPr>
            <p:cNvPr id="755" name="Google Shape;755;p30"/>
            <p:cNvCxnSpPr/>
            <p:nvPr/>
          </p:nvCxnSpPr>
          <p:spPr>
            <a:xfrm>
              <a:off x="1776" y="3042"/>
              <a:ext cx="1518" cy="0"/>
            </a:xfrm>
            <a:prstGeom prst="straightConnector1">
              <a:avLst/>
            </a:prstGeom>
            <a:noFill/>
            <a:ln cap="flat" cmpd="sng" w="12700">
              <a:solidFill>
                <a:schemeClr val="dk1"/>
              </a:solidFill>
              <a:prstDash val="solid"/>
              <a:round/>
              <a:headEnd len="med" w="med" type="none"/>
              <a:tailEnd len="med" w="med" type="none"/>
            </a:ln>
          </p:spPr>
        </p:cxnSp>
        <p:cxnSp>
          <p:nvCxnSpPr>
            <p:cNvPr id="756" name="Google Shape;756;p30"/>
            <p:cNvCxnSpPr/>
            <p:nvPr/>
          </p:nvCxnSpPr>
          <p:spPr>
            <a:xfrm>
              <a:off x="1776" y="3368"/>
              <a:ext cx="1518" cy="0"/>
            </a:xfrm>
            <a:prstGeom prst="straightConnector1">
              <a:avLst/>
            </a:prstGeom>
            <a:noFill/>
            <a:ln cap="flat" cmpd="sng" w="12700">
              <a:solidFill>
                <a:schemeClr val="dk1"/>
              </a:solidFill>
              <a:prstDash val="solid"/>
              <a:round/>
              <a:headEnd len="med" w="med" type="none"/>
              <a:tailEnd len="med" w="med" type="none"/>
            </a:ln>
          </p:spPr>
        </p:cxnSp>
        <p:cxnSp>
          <p:nvCxnSpPr>
            <p:cNvPr id="757" name="Google Shape;757;p30"/>
            <p:cNvCxnSpPr/>
            <p:nvPr/>
          </p:nvCxnSpPr>
          <p:spPr>
            <a:xfrm>
              <a:off x="1776" y="3694"/>
              <a:ext cx="1518" cy="0"/>
            </a:xfrm>
            <a:prstGeom prst="straightConnector1">
              <a:avLst/>
            </a:prstGeom>
            <a:noFill/>
            <a:ln cap="sq" cmpd="sng" w="12700">
              <a:solidFill>
                <a:schemeClr val="dk1"/>
              </a:solidFill>
              <a:prstDash val="solid"/>
              <a:round/>
              <a:headEnd len="med" w="med" type="none"/>
              <a:tailEnd len="med" w="med" type="none"/>
            </a:ln>
          </p:spPr>
        </p:cxnSp>
        <p:cxnSp>
          <p:nvCxnSpPr>
            <p:cNvPr id="758" name="Google Shape;758;p30"/>
            <p:cNvCxnSpPr/>
            <p:nvPr/>
          </p:nvCxnSpPr>
          <p:spPr>
            <a:xfrm>
              <a:off x="1776" y="2064"/>
              <a:ext cx="0" cy="1630"/>
            </a:xfrm>
            <a:prstGeom prst="straightConnector1">
              <a:avLst/>
            </a:prstGeom>
            <a:noFill/>
            <a:ln cap="sq" cmpd="sng" w="12700">
              <a:solidFill>
                <a:schemeClr val="dk1"/>
              </a:solidFill>
              <a:prstDash val="solid"/>
              <a:round/>
              <a:headEnd len="med" w="med" type="none"/>
              <a:tailEnd len="med" w="med" type="none"/>
            </a:ln>
          </p:spPr>
        </p:cxnSp>
        <p:cxnSp>
          <p:nvCxnSpPr>
            <p:cNvPr id="759" name="Google Shape;759;p30"/>
            <p:cNvCxnSpPr/>
            <p:nvPr/>
          </p:nvCxnSpPr>
          <p:spPr>
            <a:xfrm>
              <a:off x="2080"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760" name="Google Shape;760;p30"/>
            <p:cNvCxnSpPr/>
            <p:nvPr/>
          </p:nvCxnSpPr>
          <p:spPr>
            <a:xfrm>
              <a:off x="2383"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761" name="Google Shape;761;p30"/>
            <p:cNvCxnSpPr/>
            <p:nvPr/>
          </p:nvCxnSpPr>
          <p:spPr>
            <a:xfrm>
              <a:off x="2687"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762" name="Google Shape;762;p30"/>
            <p:cNvCxnSpPr/>
            <p:nvPr/>
          </p:nvCxnSpPr>
          <p:spPr>
            <a:xfrm>
              <a:off x="2990"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763" name="Google Shape;763;p30"/>
            <p:cNvCxnSpPr/>
            <p:nvPr/>
          </p:nvCxnSpPr>
          <p:spPr>
            <a:xfrm>
              <a:off x="3294" y="2064"/>
              <a:ext cx="0" cy="1630"/>
            </a:xfrm>
            <a:prstGeom prst="straightConnector1">
              <a:avLst/>
            </a:prstGeom>
            <a:noFill/>
            <a:ln cap="sq" cmpd="sng" w="12700">
              <a:solidFill>
                <a:schemeClr val="dk1"/>
              </a:solidFill>
              <a:prstDash val="solid"/>
              <a:round/>
              <a:headEnd len="med" w="med" type="none"/>
              <a:tailEnd len="med" w="med" type="none"/>
            </a:ln>
          </p:spPr>
        </p:cxnSp>
      </p:grpSp>
      <p:grpSp>
        <p:nvGrpSpPr>
          <p:cNvPr id="764" name="Google Shape;764;p30"/>
          <p:cNvGrpSpPr/>
          <p:nvPr/>
        </p:nvGrpSpPr>
        <p:grpSpPr>
          <a:xfrm>
            <a:off x="1600200" y="1524000"/>
            <a:ext cx="1447800" cy="1552575"/>
            <a:chOff x="1008" y="1872"/>
            <a:chExt cx="912" cy="978"/>
          </a:xfrm>
        </p:grpSpPr>
        <p:sp>
          <p:nvSpPr>
            <p:cNvPr id="765" name="Google Shape;765;p30"/>
            <p:cNvSpPr/>
            <p:nvPr/>
          </p:nvSpPr>
          <p:spPr>
            <a:xfrm>
              <a:off x="1616"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66" name="Google Shape;766;p30"/>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67" name="Google Shape;767;p30"/>
            <p:cNvSpPr/>
            <p:nvPr/>
          </p:nvSpPr>
          <p:spPr>
            <a:xfrm>
              <a:off x="1008"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768" name="Google Shape;768;p30"/>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69" name="Google Shape;769;p30"/>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70" name="Google Shape;770;p30"/>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771" name="Google Shape;771;p30"/>
            <p:cNvSpPr/>
            <p:nvPr/>
          </p:nvSpPr>
          <p:spPr>
            <a:xfrm>
              <a:off x="1616"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72" name="Google Shape;772;p30"/>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773" name="Google Shape;773;p30"/>
            <p:cNvSpPr/>
            <p:nvPr/>
          </p:nvSpPr>
          <p:spPr>
            <a:xfrm>
              <a:off x="1008"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cxnSp>
          <p:nvCxnSpPr>
            <p:cNvPr id="774" name="Google Shape;774;p30"/>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775" name="Google Shape;775;p30"/>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776" name="Google Shape;776;p30"/>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777" name="Google Shape;777;p30"/>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778" name="Google Shape;778;p30"/>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779" name="Google Shape;779;p30"/>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780" name="Google Shape;780;p30"/>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781" name="Google Shape;781;p30"/>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782" name="Google Shape;782;p30"/>
          <p:cNvSpPr/>
          <p:nvPr/>
        </p:nvSpPr>
        <p:spPr>
          <a:xfrm>
            <a:off x="2562225" y="4319588"/>
            <a:ext cx="471488" cy="506412"/>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83" name="Google Shape;783;p30"/>
          <p:cNvSpPr txBox="1"/>
          <p:nvPr/>
        </p:nvSpPr>
        <p:spPr>
          <a:xfrm>
            <a:off x="579438" y="4156075"/>
            <a:ext cx="733425"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1" lang="en-US" sz="2800" u="none" cap="none" strike="noStrike">
                <a:solidFill>
                  <a:schemeClr val="dk1"/>
                </a:solidFill>
                <a:latin typeface="Times New Roman"/>
                <a:ea typeface="Times New Roman"/>
                <a:cs typeface="Times New Roman"/>
                <a:sym typeface="Times New Roman"/>
              </a:rPr>
              <a:t>A</a:t>
            </a:r>
            <a:r>
              <a:rPr b="0" i="0" lang="en-US" sz="2800" u="none" cap="none" strike="noStrike">
                <a:solidFill>
                  <a:schemeClr val="dk1"/>
                </a:solidFill>
                <a:latin typeface="Times New Roman"/>
                <a:ea typeface="Times New Roman"/>
                <a:cs typeface="Times New Roman"/>
                <a:sym typeface="Times New Roman"/>
              </a:rPr>
              <a:t> =</a:t>
            </a:r>
            <a:endParaRPr/>
          </a:p>
        </p:txBody>
      </p:sp>
      <p:sp>
        <p:nvSpPr>
          <p:cNvPr id="784" name="Google Shape;784;p30"/>
          <p:cNvSpPr txBox="1"/>
          <p:nvPr/>
        </p:nvSpPr>
        <p:spPr>
          <a:xfrm>
            <a:off x="609600" y="1447800"/>
            <a:ext cx="722313" cy="522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1" lang="en-US" sz="2800" u="none" cap="none" strike="noStrike">
                <a:solidFill>
                  <a:schemeClr val="dk1"/>
                </a:solidFill>
                <a:latin typeface="Times New Roman"/>
                <a:ea typeface="Times New Roman"/>
                <a:cs typeface="Times New Roman"/>
                <a:sym typeface="Times New Roman"/>
              </a:rPr>
              <a:t>B</a:t>
            </a:r>
            <a:r>
              <a:rPr b="0" i="0" lang="en-US" sz="2800" u="none" cap="none" strike="noStrike">
                <a:solidFill>
                  <a:schemeClr val="dk1"/>
                </a:solidFill>
                <a:latin typeface="Times New Roman"/>
                <a:ea typeface="Times New Roman"/>
                <a:cs typeface="Times New Roman"/>
                <a:sym typeface="Times New Roman"/>
              </a:rPr>
              <a:t> =</a:t>
            </a:r>
            <a:endParaRPr/>
          </a:p>
        </p:txBody>
      </p:sp>
      <p:sp>
        <p:nvSpPr>
          <p:cNvPr id="785" name="Google Shape;785;p30"/>
          <p:cNvSpPr/>
          <p:nvPr/>
        </p:nvSpPr>
        <p:spPr>
          <a:xfrm>
            <a:off x="2119313" y="2057400"/>
            <a:ext cx="471487" cy="506413"/>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86" name="Google Shape;786;p30"/>
          <p:cNvGrpSpPr/>
          <p:nvPr/>
        </p:nvGrpSpPr>
        <p:grpSpPr>
          <a:xfrm>
            <a:off x="6048375" y="3289300"/>
            <a:ext cx="2409825" cy="2587625"/>
            <a:chOff x="1776" y="2064"/>
            <a:chExt cx="1518" cy="1630"/>
          </a:xfrm>
        </p:grpSpPr>
        <p:sp>
          <p:nvSpPr>
            <p:cNvPr id="787" name="Google Shape;787;p30"/>
            <p:cNvSpPr/>
            <p:nvPr/>
          </p:nvSpPr>
          <p:spPr>
            <a:xfrm>
              <a:off x="2990"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88" name="Google Shape;788;p30"/>
            <p:cNvSpPr/>
            <p:nvPr/>
          </p:nvSpPr>
          <p:spPr>
            <a:xfrm>
              <a:off x="2687" y="3368"/>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89" name="Google Shape;789;p30"/>
            <p:cNvSpPr/>
            <p:nvPr/>
          </p:nvSpPr>
          <p:spPr>
            <a:xfrm>
              <a:off x="2383"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0" name="Google Shape;790;p30"/>
            <p:cNvSpPr/>
            <p:nvPr/>
          </p:nvSpPr>
          <p:spPr>
            <a:xfrm>
              <a:off x="2080" y="3368"/>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1" name="Google Shape;791;p30"/>
            <p:cNvSpPr/>
            <p:nvPr/>
          </p:nvSpPr>
          <p:spPr>
            <a:xfrm>
              <a:off x="1776" y="3368"/>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2" name="Google Shape;792;p30"/>
            <p:cNvSpPr/>
            <p:nvPr/>
          </p:nvSpPr>
          <p:spPr>
            <a:xfrm>
              <a:off x="2990"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3" name="Google Shape;793;p30"/>
            <p:cNvSpPr/>
            <p:nvPr/>
          </p:nvSpPr>
          <p:spPr>
            <a:xfrm>
              <a:off x="2687" y="3042"/>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4" name="Google Shape;794;p30"/>
            <p:cNvSpPr/>
            <p:nvPr/>
          </p:nvSpPr>
          <p:spPr>
            <a:xfrm>
              <a:off x="2383"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5" name="Google Shape;795;p30"/>
            <p:cNvSpPr/>
            <p:nvPr/>
          </p:nvSpPr>
          <p:spPr>
            <a:xfrm>
              <a:off x="2080" y="3042"/>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6" name="Google Shape;796;p30"/>
            <p:cNvSpPr/>
            <p:nvPr/>
          </p:nvSpPr>
          <p:spPr>
            <a:xfrm>
              <a:off x="1776" y="3042"/>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7" name="Google Shape;797;p30"/>
            <p:cNvSpPr/>
            <p:nvPr/>
          </p:nvSpPr>
          <p:spPr>
            <a:xfrm>
              <a:off x="2990"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8" name="Google Shape;798;p30"/>
            <p:cNvSpPr/>
            <p:nvPr/>
          </p:nvSpPr>
          <p:spPr>
            <a:xfrm>
              <a:off x="2687" y="2716"/>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9" name="Google Shape;799;p30"/>
            <p:cNvSpPr/>
            <p:nvPr/>
          </p:nvSpPr>
          <p:spPr>
            <a:xfrm>
              <a:off x="2383"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0" name="Google Shape;800;p30"/>
            <p:cNvSpPr/>
            <p:nvPr/>
          </p:nvSpPr>
          <p:spPr>
            <a:xfrm>
              <a:off x="2080" y="2716"/>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1" name="Google Shape;801;p30"/>
            <p:cNvSpPr/>
            <p:nvPr/>
          </p:nvSpPr>
          <p:spPr>
            <a:xfrm>
              <a:off x="1776" y="2716"/>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2" name="Google Shape;802;p30"/>
            <p:cNvSpPr/>
            <p:nvPr/>
          </p:nvSpPr>
          <p:spPr>
            <a:xfrm>
              <a:off x="2990"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3" name="Google Shape;803;p30"/>
            <p:cNvSpPr/>
            <p:nvPr/>
          </p:nvSpPr>
          <p:spPr>
            <a:xfrm>
              <a:off x="2687" y="2390"/>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4" name="Google Shape;804;p30"/>
            <p:cNvSpPr/>
            <p:nvPr/>
          </p:nvSpPr>
          <p:spPr>
            <a:xfrm>
              <a:off x="2383"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5" name="Google Shape;805;p30"/>
            <p:cNvSpPr/>
            <p:nvPr/>
          </p:nvSpPr>
          <p:spPr>
            <a:xfrm>
              <a:off x="2080" y="2390"/>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6" name="Google Shape;806;p30"/>
            <p:cNvSpPr/>
            <p:nvPr/>
          </p:nvSpPr>
          <p:spPr>
            <a:xfrm>
              <a:off x="1776" y="2390"/>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7" name="Google Shape;807;p30"/>
            <p:cNvSpPr/>
            <p:nvPr/>
          </p:nvSpPr>
          <p:spPr>
            <a:xfrm>
              <a:off x="2990"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8" name="Google Shape;808;p30"/>
            <p:cNvSpPr/>
            <p:nvPr/>
          </p:nvSpPr>
          <p:spPr>
            <a:xfrm>
              <a:off x="2687" y="2064"/>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9" name="Google Shape;809;p30"/>
            <p:cNvSpPr/>
            <p:nvPr/>
          </p:nvSpPr>
          <p:spPr>
            <a:xfrm>
              <a:off x="2383"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10" name="Google Shape;810;p30"/>
            <p:cNvSpPr/>
            <p:nvPr/>
          </p:nvSpPr>
          <p:spPr>
            <a:xfrm>
              <a:off x="2080" y="2064"/>
              <a:ext cx="303"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11" name="Google Shape;811;p30"/>
            <p:cNvSpPr/>
            <p:nvPr/>
          </p:nvSpPr>
          <p:spPr>
            <a:xfrm>
              <a:off x="1776" y="2064"/>
              <a:ext cx="30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812" name="Google Shape;812;p30"/>
            <p:cNvCxnSpPr/>
            <p:nvPr/>
          </p:nvCxnSpPr>
          <p:spPr>
            <a:xfrm>
              <a:off x="1776" y="2064"/>
              <a:ext cx="1518" cy="0"/>
            </a:xfrm>
            <a:prstGeom prst="straightConnector1">
              <a:avLst/>
            </a:prstGeom>
            <a:noFill/>
            <a:ln cap="sq" cmpd="sng" w="12700">
              <a:solidFill>
                <a:schemeClr val="dk1"/>
              </a:solidFill>
              <a:prstDash val="solid"/>
              <a:round/>
              <a:headEnd len="med" w="med" type="none"/>
              <a:tailEnd len="med" w="med" type="none"/>
            </a:ln>
          </p:spPr>
        </p:cxnSp>
        <p:cxnSp>
          <p:nvCxnSpPr>
            <p:cNvPr id="813" name="Google Shape;813;p30"/>
            <p:cNvCxnSpPr/>
            <p:nvPr/>
          </p:nvCxnSpPr>
          <p:spPr>
            <a:xfrm>
              <a:off x="1776" y="2390"/>
              <a:ext cx="1518" cy="0"/>
            </a:xfrm>
            <a:prstGeom prst="straightConnector1">
              <a:avLst/>
            </a:prstGeom>
            <a:noFill/>
            <a:ln cap="flat" cmpd="sng" w="12700">
              <a:solidFill>
                <a:schemeClr val="dk1"/>
              </a:solidFill>
              <a:prstDash val="solid"/>
              <a:round/>
              <a:headEnd len="med" w="med" type="none"/>
              <a:tailEnd len="med" w="med" type="none"/>
            </a:ln>
          </p:spPr>
        </p:cxnSp>
        <p:cxnSp>
          <p:nvCxnSpPr>
            <p:cNvPr id="814" name="Google Shape;814;p30"/>
            <p:cNvCxnSpPr/>
            <p:nvPr/>
          </p:nvCxnSpPr>
          <p:spPr>
            <a:xfrm>
              <a:off x="1776" y="2716"/>
              <a:ext cx="1518" cy="0"/>
            </a:xfrm>
            <a:prstGeom prst="straightConnector1">
              <a:avLst/>
            </a:prstGeom>
            <a:noFill/>
            <a:ln cap="flat" cmpd="sng" w="12700">
              <a:solidFill>
                <a:schemeClr val="dk1"/>
              </a:solidFill>
              <a:prstDash val="solid"/>
              <a:round/>
              <a:headEnd len="med" w="med" type="none"/>
              <a:tailEnd len="med" w="med" type="none"/>
            </a:ln>
          </p:spPr>
        </p:cxnSp>
        <p:cxnSp>
          <p:nvCxnSpPr>
            <p:cNvPr id="815" name="Google Shape;815;p30"/>
            <p:cNvCxnSpPr/>
            <p:nvPr/>
          </p:nvCxnSpPr>
          <p:spPr>
            <a:xfrm>
              <a:off x="1776" y="3042"/>
              <a:ext cx="1518" cy="0"/>
            </a:xfrm>
            <a:prstGeom prst="straightConnector1">
              <a:avLst/>
            </a:prstGeom>
            <a:noFill/>
            <a:ln cap="flat" cmpd="sng" w="12700">
              <a:solidFill>
                <a:schemeClr val="dk1"/>
              </a:solidFill>
              <a:prstDash val="solid"/>
              <a:round/>
              <a:headEnd len="med" w="med" type="none"/>
              <a:tailEnd len="med" w="med" type="none"/>
            </a:ln>
          </p:spPr>
        </p:cxnSp>
        <p:cxnSp>
          <p:nvCxnSpPr>
            <p:cNvPr id="816" name="Google Shape;816;p30"/>
            <p:cNvCxnSpPr/>
            <p:nvPr/>
          </p:nvCxnSpPr>
          <p:spPr>
            <a:xfrm>
              <a:off x="1776" y="3368"/>
              <a:ext cx="1518" cy="0"/>
            </a:xfrm>
            <a:prstGeom prst="straightConnector1">
              <a:avLst/>
            </a:prstGeom>
            <a:noFill/>
            <a:ln cap="flat" cmpd="sng" w="12700">
              <a:solidFill>
                <a:schemeClr val="dk1"/>
              </a:solidFill>
              <a:prstDash val="solid"/>
              <a:round/>
              <a:headEnd len="med" w="med" type="none"/>
              <a:tailEnd len="med" w="med" type="none"/>
            </a:ln>
          </p:spPr>
        </p:cxnSp>
        <p:cxnSp>
          <p:nvCxnSpPr>
            <p:cNvPr id="817" name="Google Shape;817;p30"/>
            <p:cNvCxnSpPr/>
            <p:nvPr/>
          </p:nvCxnSpPr>
          <p:spPr>
            <a:xfrm>
              <a:off x="1776" y="3694"/>
              <a:ext cx="1518" cy="0"/>
            </a:xfrm>
            <a:prstGeom prst="straightConnector1">
              <a:avLst/>
            </a:prstGeom>
            <a:noFill/>
            <a:ln cap="sq" cmpd="sng" w="12700">
              <a:solidFill>
                <a:schemeClr val="dk1"/>
              </a:solidFill>
              <a:prstDash val="solid"/>
              <a:round/>
              <a:headEnd len="med" w="med" type="none"/>
              <a:tailEnd len="med" w="med" type="none"/>
            </a:ln>
          </p:spPr>
        </p:cxnSp>
        <p:cxnSp>
          <p:nvCxnSpPr>
            <p:cNvPr id="818" name="Google Shape;818;p30"/>
            <p:cNvCxnSpPr/>
            <p:nvPr/>
          </p:nvCxnSpPr>
          <p:spPr>
            <a:xfrm>
              <a:off x="1776" y="2064"/>
              <a:ext cx="0" cy="1630"/>
            </a:xfrm>
            <a:prstGeom prst="straightConnector1">
              <a:avLst/>
            </a:prstGeom>
            <a:noFill/>
            <a:ln cap="sq" cmpd="sng" w="12700">
              <a:solidFill>
                <a:schemeClr val="dk1"/>
              </a:solidFill>
              <a:prstDash val="solid"/>
              <a:round/>
              <a:headEnd len="med" w="med" type="none"/>
              <a:tailEnd len="med" w="med" type="none"/>
            </a:ln>
          </p:spPr>
        </p:cxnSp>
        <p:cxnSp>
          <p:nvCxnSpPr>
            <p:cNvPr id="819" name="Google Shape;819;p30"/>
            <p:cNvCxnSpPr/>
            <p:nvPr/>
          </p:nvCxnSpPr>
          <p:spPr>
            <a:xfrm>
              <a:off x="2080"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820" name="Google Shape;820;p30"/>
            <p:cNvCxnSpPr/>
            <p:nvPr/>
          </p:nvCxnSpPr>
          <p:spPr>
            <a:xfrm>
              <a:off x="2383"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821" name="Google Shape;821;p30"/>
            <p:cNvCxnSpPr/>
            <p:nvPr/>
          </p:nvCxnSpPr>
          <p:spPr>
            <a:xfrm>
              <a:off x="2687"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822" name="Google Shape;822;p30"/>
            <p:cNvCxnSpPr/>
            <p:nvPr/>
          </p:nvCxnSpPr>
          <p:spPr>
            <a:xfrm>
              <a:off x="2990" y="2064"/>
              <a:ext cx="0" cy="1630"/>
            </a:xfrm>
            <a:prstGeom prst="straightConnector1">
              <a:avLst/>
            </a:prstGeom>
            <a:noFill/>
            <a:ln cap="flat" cmpd="sng" w="12700">
              <a:solidFill>
                <a:schemeClr val="dk1"/>
              </a:solidFill>
              <a:prstDash val="solid"/>
              <a:round/>
              <a:headEnd len="med" w="med" type="none"/>
              <a:tailEnd len="med" w="med" type="none"/>
            </a:ln>
          </p:spPr>
        </p:cxnSp>
        <p:cxnSp>
          <p:nvCxnSpPr>
            <p:cNvPr id="823" name="Google Shape;823;p30"/>
            <p:cNvCxnSpPr/>
            <p:nvPr/>
          </p:nvCxnSpPr>
          <p:spPr>
            <a:xfrm>
              <a:off x="3294" y="2064"/>
              <a:ext cx="0" cy="1630"/>
            </a:xfrm>
            <a:prstGeom prst="straightConnector1">
              <a:avLst/>
            </a:prstGeom>
            <a:noFill/>
            <a:ln cap="sq" cmpd="sng" w="12700">
              <a:solidFill>
                <a:schemeClr val="dk1"/>
              </a:solidFill>
              <a:prstDash val="solid"/>
              <a:round/>
              <a:headEnd len="med" w="med" type="none"/>
              <a:tailEnd len="med" w="med" type="none"/>
            </a:ln>
          </p:spPr>
        </p:cxnSp>
      </p:grpSp>
      <p:pic>
        <p:nvPicPr>
          <p:cNvPr id="824" name="Google Shape;824;p30"/>
          <p:cNvPicPr preferRelativeResize="0"/>
          <p:nvPr/>
        </p:nvPicPr>
        <p:blipFill rotWithShape="1">
          <a:blip r:embed="rId3">
            <a:alphaModFix/>
          </a:blip>
          <a:srcRect b="0" l="0" r="0" t="0"/>
          <a:stretch/>
        </p:blipFill>
        <p:spPr>
          <a:xfrm>
            <a:off x="5105400" y="3338513"/>
            <a:ext cx="838200" cy="319087"/>
          </a:xfrm>
          <a:prstGeom prst="rect">
            <a:avLst/>
          </a:prstGeom>
          <a:noFill/>
          <a:ln>
            <a:noFill/>
          </a:ln>
        </p:spPr>
      </p:pic>
      <p:sp>
        <p:nvSpPr>
          <p:cNvPr id="825" name="Google Shape;825;p30"/>
          <p:cNvSpPr/>
          <p:nvPr/>
        </p:nvSpPr>
        <p:spPr>
          <a:xfrm>
            <a:off x="6996113" y="4343400"/>
            <a:ext cx="471487" cy="506413"/>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6" name="Google Shape;826;p30"/>
          <p:cNvSpPr/>
          <p:nvPr/>
        </p:nvSpPr>
        <p:spPr>
          <a:xfrm>
            <a:off x="2667000" y="4343400"/>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27" name="Google Shape;827;p30"/>
          <p:cNvSpPr/>
          <p:nvPr/>
        </p:nvSpPr>
        <p:spPr>
          <a:xfrm>
            <a:off x="6642100" y="4305300"/>
            <a:ext cx="420688" cy="519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28" name="Google Shape;828;p30"/>
          <p:cNvSpPr/>
          <p:nvPr/>
        </p:nvSpPr>
        <p:spPr>
          <a:xfrm>
            <a:off x="7580313" y="43592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29" name="Google Shape;829;p30"/>
          <p:cNvSpPr/>
          <p:nvPr/>
        </p:nvSpPr>
        <p:spPr>
          <a:xfrm>
            <a:off x="7123113" y="48926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0" name="Google Shape;830;p30"/>
          <p:cNvSpPr/>
          <p:nvPr/>
        </p:nvSpPr>
        <p:spPr>
          <a:xfrm>
            <a:off x="7123113" y="38100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1" name="Google Shape;831;p30"/>
          <p:cNvSpPr/>
          <p:nvPr/>
        </p:nvSpPr>
        <p:spPr>
          <a:xfrm>
            <a:off x="6629400" y="3810000"/>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2" name="Google Shape;832;p30"/>
          <p:cNvSpPr/>
          <p:nvPr/>
        </p:nvSpPr>
        <p:spPr>
          <a:xfrm>
            <a:off x="6629400" y="4892675"/>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3" name="Google Shape;833;p30"/>
          <p:cNvSpPr/>
          <p:nvPr/>
        </p:nvSpPr>
        <p:spPr>
          <a:xfrm>
            <a:off x="7123113" y="43434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4" name="Google Shape;834;p30"/>
          <p:cNvSpPr/>
          <p:nvPr/>
        </p:nvSpPr>
        <p:spPr>
          <a:xfrm>
            <a:off x="7580313" y="38100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sp>
        <p:nvSpPr>
          <p:cNvPr id="835" name="Google Shape;835;p30"/>
          <p:cNvSpPr/>
          <p:nvPr/>
        </p:nvSpPr>
        <p:spPr>
          <a:xfrm>
            <a:off x="7580313" y="48926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1</a:t>
            </a:r>
            <a:endParaRPr/>
          </a:p>
        </p:txBody>
      </p:sp>
      <p:grpSp>
        <p:nvGrpSpPr>
          <p:cNvPr id="836" name="Google Shape;836;p30"/>
          <p:cNvGrpSpPr/>
          <p:nvPr/>
        </p:nvGrpSpPr>
        <p:grpSpPr>
          <a:xfrm>
            <a:off x="0" y="6429376"/>
            <a:ext cx="9220200" cy="428624"/>
            <a:chOff x="0" y="6505576"/>
            <a:chExt cx="9220200" cy="428624"/>
          </a:xfrm>
        </p:grpSpPr>
        <p:sp>
          <p:nvSpPr>
            <p:cNvPr id="837" name="Google Shape;837;p3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838" name="Google Shape;838;p3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31"/>
          <p:cNvPicPr preferRelativeResize="0"/>
          <p:nvPr/>
        </p:nvPicPr>
        <p:blipFill rotWithShape="1">
          <a:blip r:embed="rId3">
            <a:alphaModFix/>
          </a:blip>
          <a:srcRect b="0" l="0" r="0" t="0"/>
          <a:stretch/>
        </p:blipFill>
        <p:spPr>
          <a:xfrm>
            <a:off x="152400" y="711200"/>
            <a:ext cx="8839200" cy="3022600"/>
          </a:xfrm>
          <a:prstGeom prst="rect">
            <a:avLst/>
          </a:prstGeom>
          <a:noFill/>
          <a:ln>
            <a:noFill/>
          </a:ln>
        </p:spPr>
      </p:pic>
      <p:cxnSp>
        <p:nvCxnSpPr>
          <p:cNvPr id="844" name="Google Shape;844;p31"/>
          <p:cNvCxnSpPr/>
          <p:nvPr/>
        </p:nvCxnSpPr>
        <p:spPr>
          <a:xfrm flipH="1">
            <a:off x="1676400" y="457200"/>
            <a:ext cx="1066800" cy="762000"/>
          </a:xfrm>
          <a:prstGeom prst="straightConnector1">
            <a:avLst/>
          </a:prstGeom>
          <a:noFill/>
          <a:ln cap="flat" cmpd="sng" w="12700">
            <a:solidFill>
              <a:schemeClr val="dk1"/>
            </a:solidFill>
            <a:prstDash val="solid"/>
            <a:round/>
            <a:headEnd len="med" w="med" type="none"/>
            <a:tailEnd len="med" w="med" type="triangle"/>
          </a:ln>
        </p:spPr>
      </p:cxnSp>
      <p:sp>
        <p:nvSpPr>
          <p:cNvPr id="845" name="Google Shape;845;p31"/>
          <p:cNvSpPr txBox="1"/>
          <p:nvPr/>
        </p:nvSpPr>
        <p:spPr>
          <a:xfrm>
            <a:off x="2819400" y="152400"/>
            <a:ext cx="1676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Length 5</a:t>
            </a:r>
            <a:endParaRPr/>
          </a:p>
        </p:txBody>
      </p:sp>
      <p:sp>
        <p:nvSpPr>
          <p:cNvPr id="846" name="Google Shape;846;p31"/>
          <p:cNvSpPr txBox="1"/>
          <p:nvPr/>
        </p:nvSpPr>
        <p:spPr>
          <a:xfrm>
            <a:off x="5105400" y="228600"/>
            <a:ext cx="16002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Length 6</a:t>
            </a:r>
            <a:endParaRPr/>
          </a:p>
        </p:txBody>
      </p:sp>
      <p:cxnSp>
        <p:nvCxnSpPr>
          <p:cNvPr id="847" name="Google Shape;847;p31"/>
          <p:cNvCxnSpPr/>
          <p:nvPr/>
        </p:nvCxnSpPr>
        <p:spPr>
          <a:xfrm>
            <a:off x="6629400" y="558800"/>
            <a:ext cx="1295400" cy="838200"/>
          </a:xfrm>
          <a:prstGeom prst="straightConnector1">
            <a:avLst/>
          </a:prstGeom>
          <a:noFill/>
          <a:ln cap="flat" cmpd="sng" w="12700">
            <a:solidFill>
              <a:schemeClr val="dk1"/>
            </a:solidFill>
            <a:prstDash val="solid"/>
            <a:round/>
            <a:headEnd len="med" w="med" type="none"/>
            <a:tailEnd len="med" w="med" type="triangle"/>
          </a:ln>
        </p:spPr>
      </p:cxnSp>
      <p:pic>
        <p:nvPicPr>
          <p:cNvPr id="848" name="Google Shape;848;p31"/>
          <p:cNvPicPr preferRelativeResize="0"/>
          <p:nvPr/>
        </p:nvPicPr>
        <p:blipFill rotWithShape="1">
          <a:blip r:embed="rId4">
            <a:alphaModFix/>
          </a:blip>
          <a:srcRect b="0" l="0" r="0" t="0"/>
          <a:stretch/>
        </p:blipFill>
        <p:spPr>
          <a:xfrm>
            <a:off x="152400" y="3886200"/>
            <a:ext cx="8763000" cy="28622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32"/>
          <p:cNvGrpSpPr/>
          <p:nvPr/>
        </p:nvGrpSpPr>
        <p:grpSpPr>
          <a:xfrm>
            <a:off x="387350" y="1204913"/>
            <a:ext cx="3927475" cy="3900487"/>
            <a:chOff x="202" y="944"/>
            <a:chExt cx="2474" cy="2457"/>
          </a:xfrm>
        </p:grpSpPr>
        <p:sp>
          <p:nvSpPr>
            <p:cNvPr id="856" name="Google Shape;856;p32"/>
            <p:cNvSpPr/>
            <p:nvPr/>
          </p:nvSpPr>
          <p:spPr>
            <a:xfrm>
              <a:off x="202"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57" name="Google Shape;857;p32"/>
            <p:cNvSpPr/>
            <p:nvPr/>
          </p:nvSpPr>
          <p:spPr>
            <a:xfrm>
              <a:off x="512"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58" name="Google Shape;858;p32"/>
            <p:cNvSpPr/>
            <p:nvPr/>
          </p:nvSpPr>
          <p:spPr>
            <a:xfrm>
              <a:off x="821"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59" name="Google Shape;859;p32"/>
            <p:cNvSpPr/>
            <p:nvPr/>
          </p:nvSpPr>
          <p:spPr>
            <a:xfrm>
              <a:off x="1130"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0" name="Google Shape;860;p32"/>
            <p:cNvSpPr/>
            <p:nvPr/>
          </p:nvSpPr>
          <p:spPr>
            <a:xfrm>
              <a:off x="1439"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1" name="Google Shape;861;p32"/>
            <p:cNvSpPr/>
            <p:nvPr/>
          </p:nvSpPr>
          <p:spPr>
            <a:xfrm>
              <a:off x="1748"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2" name="Google Shape;862;p32"/>
            <p:cNvSpPr/>
            <p:nvPr/>
          </p:nvSpPr>
          <p:spPr>
            <a:xfrm>
              <a:off x="2057"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3" name="Google Shape;863;p32"/>
            <p:cNvSpPr/>
            <p:nvPr/>
          </p:nvSpPr>
          <p:spPr>
            <a:xfrm>
              <a:off x="2366"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4" name="Google Shape;864;p32"/>
            <p:cNvSpPr/>
            <p:nvPr/>
          </p:nvSpPr>
          <p:spPr>
            <a:xfrm>
              <a:off x="202"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5" name="Google Shape;865;p32"/>
            <p:cNvSpPr/>
            <p:nvPr/>
          </p:nvSpPr>
          <p:spPr>
            <a:xfrm>
              <a:off x="512"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6" name="Google Shape;866;p32"/>
            <p:cNvSpPr/>
            <p:nvPr/>
          </p:nvSpPr>
          <p:spPr>
            <a:xfrm>
              <a:off x="821"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a:p>
          </p:txBody>
        </p:sp>
        <p:sp>
          <p:nvSpPr>
            <p:cNvPr id="867" name="Google Shape;867;p32"/>
            <p:cNvSpPr/>
            <p:nvPr/>
          </p:nvSpPr>
          <p:spPr>
            <a:xfrm>
              <a:off x="1130" y="1253"/>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68" name="Google Shape;868;p32"/>
            <p:cNvSpPr/>
            <p:nvPr/>
          </p:nvSpPr>
          <p:spPr>
            <a:xfrm>
              <a:off x="1439" y="1253"/>
              <a:ext cx="310" cy="310"/>
            </a:xfrm>
            <a:prstGeom prst="rect">
              <a:avLst/>
            </a:prstGeom>
            <a:solidFill>
              <a:srgbClr val="DAE5F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869" name="Google Shape;869;p32"/>
            <p:cNvSpPr/>
            <p:nvPr/>
          </p:nvSpPr>
          <p:spPr>
            <a:xfrm>
              <a:off x="2057"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0" name="Google Shape;870;p32"/>
            <p:cNvSpPr/>
            <p:nvPr/>
          </p:nvSpPr>
          <p:spPr>
            <a:xfrm>
              <a:off x="2366"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1" name="Google Shape;871;p32"/>
            <p:cNvSpPr/>
            <p:nvPr/>
          </p:nvSpPr>
          <p:spPr>
            <a:xfrm>
              <a:off x="202"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2" name="Google Shape;872;p32"/>
            <p:cNvSpPr/>
            <p:nvPr/>
          </p:nvSpPr>
          <p:spPr>
            <a:xfrm>
              <a:off x="512"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3" name="Google Shape;873;p32"/>
            <p:cNvSpPr/>
            <p:nvPr/>
          </p:nvSpPr>
          <p:spPr>
            <a:xfrm>
              <a:off x="821"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4" name="Google Shape;874;p32"/>
            <p:cNvSpPr/>
            <p:nvPr/>
          </p:nvSpPr>
          <p:spPr>
            <a:xfrm>
              <a:off x="1130" y="1556"/>
              <a:ext cx="310" cy="310"/>
            </a:xfrm>
            <a:prstGeom prst="rect">
              <a:avLst/>
            </a:prstGeom>
            <a:solidFill>
              <a:srgbClr val="DAE5F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875" name="Google Shape;875;p32"/>
            <p:cNvSpPr/>
            <p:nvPr/>
          </p:nvSpPr>
          <p:spPr>
            <a:xfrm>
              <a:off x="1439"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6" name="Google Shape;876;p32"/>
            <p:cNvSpPr/>
            <p:nvPr/>
          </p:nvSpPr>
          <p:spPr>
            <a:xfrm>
              <a:off x="1748"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7" name="Google Shape;877;p32"/>
            <p:cNvSpPr/>
            <p:nvPr/>
          </p:nvSpPr>
          <p:spPr>
            <a:xfrm>
              <a:off x="2057"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8" name="Google Shape;878;p32"/>
            <p:cNvSpPr/>
            <p:nvPr/>
          </p:nvSpPr>
          <p:spPr>
            <a:xfrm>
              <a:off x="2366"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9" name="Google Shape;879;p32"/>
            <p:cNvSpPr/>
            <p:nvPr/>
          </p:nvSpPr>
          <p:spPr>
            <a:xfrm>
              <a:off x="202"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0" name="Google Shape;880;p32"/>
            <p:cNvSpPr/>
            <p:nvPr/>
          </p:nvSpPr>
          <p:spPr>
            <a:xfrm>
              <a:off x="512"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1" name="Google Shape;881;p32"/>
            <p:cNvSpPr/>
            <p:nvPr/>
          </p:nvSpPr>
          <p:spPr>
            <a:xfrm>
              <a:off x="821" y="1865"/>
              <a:ext cx="310" cy="310"/>
            </a:xfrm>
            <a:prstGeom prst="rect">
              <a:avLst/>
            </a:prstGeom>
            <a:solidFill>
              <a:srgbClr val="DCE6F2"/>
            </a:solidFill>
            <a:ln cap="flat" cmpd="sng" w="12700">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2" name="Google Shape;882;p32"/>
            <p:cNvSpPr/>
            <p:nvPr/>
          </p:nvSpPr>
          <p:spPr>
            <a:xfrm>
              <a:off x="1130"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3" name="Google Shape;883;p32"/>
            <p:cNvSpPr/>
            <p:nvPr/>
          </p:nvSpPr>
          <p:spPr>
            <a:xfrm>
              <a:off x="1439"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4" name="Google Shape;884;p32"/>
            <p:cNvSpPr/>
            <p:nvPr/>
          </p:nvSpPr>
          <p:spPr>
            <a:xfrm>
              <a:off x="1748"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5" name="Google Shape;885;p32"/>
            <p:cNvSpPr/>
            <p:nvPr/>
          </p:nvSpPr>
          <p:spPr>
            <a:xfrm>
              <a:off x="2057"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6" name="Google Shape;886;p32"/>
            <p:cNvSpPr/>
            <p:nvPr/>
          </p:nvSpPr>
          <p:spPr>
            <a:xfrm>
              <a:off x="2366"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7" name="Google Shape;887;p32"/>
            <p:cNvSpPr/>
            <p:nvPr/>
          </p:nvSpPr>
          <p:spPr>
            <a:xfrm>
              <a:off x="202"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8" name="Google Shape;888;p32"/>
            <p:cNvSpPr/>
            <p:nvPr/>
          </p:nvSpPr>
          <p:spPr>
            <a:xfrm>
              <a:off x="512" y="2170"/>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9" name="Google Shape;889;p32"/>
            <p:cNvSpPr/>
            <p:nvPr/>
          </p:nvSpPr>
          <p:spPr>
            <a:xfrm>
              <a:off x="821" y="2474"/>
              <a:ext cx="310" cy="310"/>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0" name="Google Shape;890;p32"/>
            <p:cNvSpPr/>
            <p:nvPr/>
          </p:nvSpPr>
          <p:spPr>
            <a:xfrm>
              <a:off x="1130" y="2170"/>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1" name="Google Shape;891;p32"/>
            <p:cNvSpPr/>
            <p:nvPr/>
          </p:nvSpPr>
          <p:spPr>
            <a:xfrm>
              <a:off x="1439"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2" name="Google Shape;892;p32"/>
            <p:cNvSpPr/>
            <p:nvPr/>
          </p:nvSpPr>
          <p:spPr>
            <a:xfrm>
              <a:off x="1748"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3" name="Google Shape;893;p32"/>
            <p:cNvSpPr/>
            <p:nvPr/>
          </p:nvSpPr>
          <p:spPr>
            <a:xfrm>
              <a:off x="2057"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4" name="Google Shape;894;p32"/>
            <p:cNvSpPr/>
            <p:nvPr/>
          </p:nvSpPr>
          <p:spPr>
            <a:xfrm>
              <a:off x="2366"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5" name="Google Shape;895;p32"/>
            <p:cNvSpPr/>
            <p:nvPr/>
          </p:nvSpPr>
          <p:spPr>
            <a:xfrm>
              <a:off x="202"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6" name="Google Shape;896;p32"/>
            <p:cNvSpPr/>
            <p:nvPr/>
          </p:nvSpPr>
          <p:spPr>
            <a:xfrm>
              <a:off x="512"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7" name="Google Shape;897;p32"/>
            <p:cNvSpPr/>
            <p:nvPr/>
          </p:nvSpPr>
          <p:spPr>
            <a:xfrm>
              <a:off x="821"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8" name="Google Shape;898;p32"/>
            <p:cNvSpPr/>
            <p:nvPr/>
          </p:nvSpPr>
          <p:spPr>
            <a:xfrm>
              <a:off x="1130"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9" name="Google Shape;899;p32"/>
            <p:cNvSpPr/>
            <p:nvPr/>
          </p:nvSpPr>
          <p:spPr>
            <a:xfrm>
              <a:off x="1439"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0" name="Google Shape;900;p32"/>
            <p:cNvSpPr/>
            <p:nvPr/>
          </p:nvSpPr>
          <p:spPr>
            <a:xfrm>
              <a:off x="1748"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1" name="Google Shape;901;p32"/>
            <p:cNvSpPr/>
            <p:nvPr/>
          </p:nvSpPr>
          <p:spPr>
            <a:xfrm>
              <a:off x="2057"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2" name="Google Shape;902;p32"/>
            <p:cNvSpPr/>
            <p:nvPr/>
          </p:nvSpPr>
          <p:spPr>
            <a:xfrm>
              <a:off x="2366"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3" name="Google Shape;903;p32"/>
            <p:cNvSpPr/>
            <p:nvPr/>
          </p:nvSpPr>
          <p:spPr>
            <a:xfrm>
              <a:off x="202"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4" name="Google Shape;904;p32"/>
            <p:cNvSpPr/>
            <p:nvPr/>
          </p:nvSpPr>
          <p:spPr>
            <a:xfrm>
              <a:off x="512"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5" name="Google Shape;905;p32"/>
            <p:cNvSpPr/>
            <p:nvPr/>
          </p:nvSpPr>
          <p:spPr>
            <a:xfrm>
              <a:off x="821"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6" name="Google Shape;906;p32"/>
            <p:cNvSpPr/>
            <p:nvPr/>
          </p:nvSpPr>
          <p:spPr>
            <a:xfrm>
              <a:off x="1130"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7" name="Google Shape;907;p32"/>
            <p:cNvSpPr/>
            <p:nvPr/>
          </p:nvSpPr>
          <p:spPr>
            <a:xfrm>
              <a:off x="1439"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8" name="Google Shape;908;p32"/>
            <p:cNvSpPr/>
            <p:nvPr/>
          </p:nvSpPr>
          <p:spPr>
            <a:xfrm>
              <a:off x="1748"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9" name="Google Shape;909;p32"/>
            <p:cNvSpPr/>
            <p:nvPr/>
          </p:nvSpPr>
          <p:spPr>
            <a:xfrm>
              <a:off x="2057"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0" name="Google Shape;910;p32"/>
            <p:cNvSpPr/>
            <p:nvPr/>
          </p:nvSpPr>
          <p:spPr>
            <a:xfrm>
              <a:off x="2366"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1" name="Google Shape;911;p32"/>
            <p:cNvSpPr/>
            <p:nvPr/>
          </p:nvSpPr>
          <p:spPr>
            <a:xfrm>
              <a:off x="202"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2" name="Google Shape;912;p32"/>
            <p:cNvSpPr/>
            <p:nvPr/>
          </p:nvSpPr>
          <p:spPr>
            <a:xfrm>
              <a:off x="512"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3" name="Google Shape;913;p32"/>
            <p:cNvSpPr/>
            <p:nvPr/>
          </p:nvSpPr>
          <p:spPr>
            <a:xfrm>
              <a:off x="821"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4" name="Google Shape;914;p32"/>
            <p:cNvSpPr/>
            <p:nvPr/>
          </p:nvSpPr>
          <p:spPr>
            <a:xfrm>
              <a:off x="1130"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5" name="Google Shape;915;p32"/>
            <p:cNvSpPr/>
            <p:nvPr/>
          </p:nvSpPr>
          <p:spPr>
            <a:xfrm>
              <a:off x="1439"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6" name="Google Shape;916;p32"/>
            <p:cNvSpPr/>
            <p:nvPr/>
          </p:nvSpPr>
          <p:spPr>
            <a:xfrm>
              <a:off x="1748"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7" name="Google Shape;917;p32"/>
            <p:cNvSpPr/>
            <p:nvPr/>
          </p:nvSpPr>
          <p:spPr>
            <a:xfrm>
              <a:off x="2057"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8" name="Google Shape;918;p32"/>
            <p:cNvSpPr/>
            <p:nvPr/>
          </p:nvSpPr>
          <p:spPr>
            <a:xfrm>
              <a:off x="2366"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919" name="Google Shape;919;p32"/>
          <p:cNvSpPr txBox="1"/>
          <p:nvPr/>
        </p:nvSpPr>
        <p:spPr>
          <a:xfrm>
            <a:off x="4003675" y="5584825"/>
            <a:ext cx="3311525"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Structuring Element</a:t>
            </a:r>
            <a:endParaRPr b="0" i="0" sz="2800" u="none" cap="none" strike="noStrike">
              <a:solidFill>
                <a:schemeClr val="dk1"/>
              </a:solidFill>
              <a:latin typeface="Arial"/>
              <a:ea typeface="Arial"/>
              <a:cs typeface="Arial"/>
              <a:sym typeface="Arial"/>
            </a:endParaRPr>
          </a:p>
        </p:txBody>
      </p:sp>
      <p:sp>
        <p:nvSpPr>
          <p:cNvPr id="920" name="Google Shape;920;p32"/>
          <p:cNvSpPr/>
          <p:nvPr/>
        </p:nvSpPr>
        <p:spPr>
          <a:xfrm>
            <a:off x="4802188"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1" name="Google Shape;921;p32"/>
          <p:cNvSpPr/>
          <p:nvPr/>
        </p:nvSpPr>
        <p:spPr>
          <a:xfrm>
            <a:off x="5294313"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2" name="Google Shape;922;p32"/>
          <p:cNvSpPr/>
          <p:nvPr/>
        </p:nvSpPr>
        <p:spPr>
          <a:xfrm>
            <a:off x="5784850"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3" name="Google Shape;923;p32"/>
          <p:cNvSpPr/>
          <p:nvPr/>
        </p:nvSpPr>
        <p:spPr>
          <a:xfrm>
            <a:off x="6275388"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4" name="Google Shape;924;p32"/>
          <p:cNvSpPr/>
          <p:nvPr/>
        </p:nvSpPr>
        <p:spPr>
          <a:xfrm>
            <a:off x="6765925"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5" name="Google Shape;925;p32"/>
          <p:cNvSpPr/>
          <p:nvPr/>
        </p:nvSpPr>
        <p:spPr>
          <a:xfrm>
            <a:off x="7256463"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6" name="Google Shape;926;p32"/>
          <p:cNvSpPr/>
          <p:nvPr/>
        </p:nvSpPr>
        <p:spPr>
          <a:xfrm>
            <a:off x="7747000"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7" name="Google Shape;927;p32"/>
          <p:cNvSpPr/>
          <p:nvPr/>
        </p:nvSpPr>
        <p:spPr>
          <a:xfrm>
            <a:off x="8237538"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8" name="Google Shape;928;p32"/>
          <p:cNvSpPr/>
          <p:nvPr/>
        </p:nvSpPr>
        <p:spPr>
          <a:xfrm>
            <a:off x="4802188"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9" name="Google Shape;929;p32"/>
          <p:cNvSpPr/>
          <p:nvPr/>
        </p:nvSpPr>
        <p:spPr>
          <a:xfrm>
            <a:off x="5294313"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0" name="Google Shape;930;p32"/>
          <p:cNvSpPr/>
          <p:nvPr/>
        </p:nvSpPr>
        <p:spPr>
          <a:xfrm>
            <a:off x="6275388"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1" name="Google Shape;931;p32"/>
          <p:cNvSpPr/>
          <p:nvPr/>
        </p:nvSpPr>
        <p:spPr>
          <a:xfrm>
            <a:off x="6765925"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2" name="Google Shape;932;p32"/>
          <p:cNvSpPr/>
          <p:nvPr/>
        </p:nvSpPr>
        <p:spPr>
          <a:xfrm>
            <a:off x="7256463"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3" name="Google Shape;933;p32"/>
          <p:cNvSpPr/>
          <p:nvPr/>
        </p:nvSpPr>
        <p:spPr>
          <a:xfrm>
            <a:off x="7747000" y="1687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4" name="Google Shape;934;p32"/>
          <p:cNvSpPr/>
          <p:nvPr/>
        </p:nvSpPr>
        <p:spPr>
          <a:xfrm>
            <a:off x="8237538"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5" name="Google Shape;935;p32"/>
          <p:cNvSpPr/>
          <p:nvPr/>
        </p:nvSpPr>
        <p:spPr>
          <a:xfrm>
            <a:off x="4802188" y="216852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6" name="Google Shape;936;p32"/>
          <p:cNvSpPr/>
          <p:nvPr/>
        </p:nvSpPr>
        <p:spPr>
          <a:xfrm>
            <a:off x="5294313" y="216852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7" name="Google Shape;937;p32"/>
          <p:cNvSpPr/>
          <p:nvPr/>
        </p:nvSpPr>
        <p:spPr>
          <a:xfrm>
            <a:off x="5784850"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8" name="Google Shape;938;p32"/>
          <p:cNvSpPr/>
          <p:nvPr/>
        </p:nvSpPr>
        <p:spPr>
          <a:xfrm>
            <a:off x="6275388"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9" name="Google Shape;939;p32"/>
          <p:cNvSpPr/>
          <p:nvPr/>
        </p:nvSpPr>
        <p:spPr>
          <a:xfrm>
            <a:off x="6765925"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0" name="Google Shape;940;p32"/>
          <p:cNvSpPr/>
          <p:nvPr/>
        </p:nvSpPr>
        <p:spPr>
          <a:xfrm>
            <a:off x="7256463"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1" name="Google Shape;941;p32"/>
          <p:cNvSpPr/>
          <p:nvPr/>
        </p:nvSpPr>
        <p:spPr>
          <a:xfrm>
            <a:off x="7747000" y="216852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2" name="Google Shape;942;p32"/>
          <p:cNvSpPr/>
          <p:nvPr/>
        </p:nvSpPr>
        <p:spPr>
          <a:xfrm>
            <a:off x="8237538" y="216852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3" name="Google Shape;943;p32"/>
          <p:cNvSpPr/>
          <p:nvPr/>
        </p:nvSpPr>
        <p:spPr>
          <a:xfrm>
            <a:off x="4802188" y="265906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4" name="Google Shape;944;p32"/>
          <p:cNvSpPr/>
          <p:nvPr/>
        </p:nvSpPr>
        <p:spPr>
          <a:xfrm>
            <a:off x="5294313"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5" name="Google Shape;945;p32"/>
          <p:cNvSpPr/>
          <p:nvPr/>
        </p:nvSpPr>
        <p:spPr>
          <a:xfrm>
            <a:off x="5784850"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6" name="Google Shape;946;p32"/>
          <p:cNvSpPr/>
          <p:nvPr/>
        </p:nvSpPr>
        <p:spPr>
          <a:xfrm>
            <a:off x="6275388"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7" name="Google Shape;947;p32"/>
          <p:cNvSpPr/>
          <p:nvPr/>
        </p:nvSpPr>
        <p:spPr>
          <a:xfrm>
            <a:off x="6765925"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8" name="Google Shape;948;p32"/>
          <p:cNvSpPr/>
          <p:nvPr/>
        </p:nvSpPr>
        <p:spPr>
          <a:xfrm>
            <a:off x="7256463" y="265906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9" name="Google Shape;949;p32"/>
          <p:cNvSpPr/>
          <p:nvPr/>
        </p:nvSpPr>
        <p:spPr>
          <a:xfrm>
            <a:off x="7747000" y="265906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0" name="Google Shape;950;p32"/>
          <p:cNvSpPr/>
          <p:nvPr/>
        </p:nvSpPr>
        <p:spPr>
          <a:xfrm>
            <a:off x="8237538" y="265906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1" name="Google Shape;951;p32"/>
          <p:cNvSpPr/>
          <p:nvPr/>
        </p:nvSpPr>
        <p:spPr>
          <a:xfrm>
            <a:off x="4802188" y="314325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2" name="Google Shape;952;p32"/>
          <p:cNvSpPr/>
          <p:nvPr/>
        </p:nvSpPr>
        <p:spPr>
          <a:xfrm>
            <a:off x="5294313"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3" name="Google Shape;953;p32"/>
          <p:cNvSpPr/>
          <p:nvPr/>
        </p:nvSpPr>
        <p:spPr>
          <a:xfrm>
            <a:off x="5784850"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4" name="Google Shape;954;p32"/>
          <p:cNvSpPr/>
          <p:nvPr/>
        </p:nvSpPr>
        <p:spPr>
          <a:xfrm>
            <a:off x="6275388"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5" name="Google Shape;955;p32"/>
          <p:cNvSpPr/>
          <p:nvPr/>
        </p:nvSpPr>
        <p:spPr>
          <a:xfrm>
            <a:off x="6765925" y="314325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6" name="Google Shape;956;p32"/>
          <p:cNvSpPr/>
          <p:nvPr/>
        </p:nvSpPr>
        <p:spPr>
          <a:xfrm>
            <a:off x="7256463"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7" name="Google Shape;957;p32"/>
          <p:cNvSpPr/>
          <p:nvPr/>
        </p:nvSpPr>
        <p:spPr>
          <a:xfrm>
            <a:off x="7747000"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8" name="Google Shape;958;p32"/>
          <p:cNvSpPr/>
          <p:nvPr/>
        </p:nvSpPr>
        <p:spPr>
          <a:xfrm>
            <a:off x="8237538"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9" name="Google Shape;959;p32"/>
          <p:cNvSpPr/>
          <p:nvPr/>
        </p:nvSpPr>
        <p:spPr>
          <a:xfrm>
            <a:off x="4802188" y="3633788"/>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0" name="Google Shape;960;p32"/>
          <p:cNvSpPr/>
          <p:nvPr/>
        </p:nvSpPr>
        <p:spPr>
          <a:xfrm>
            <a:off x="5294313"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1" name="Google Shape;961;p32"/>
          <p:cNvSpPr/>
          <p:nvPr/>
        </p:nvSpPr>
        <p:spPr>
          <a:xfrm>
            <a:off x="5784850"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2" name="Google Shape;962;p32"/>
          <p:cNvSpPr/>
          <p:nvPr/>
        </p:nvSpPr>
        <p:spPr>
          <a:xfrm>
            <a:off x="6275388"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3" name="Google Shape;963;p32"/>
          <p:cNvSpPr/>
          <p:nvPr/>
        </p:nvSpPr>
        <p:spPr>
          <a:xfrm>
            <a:off x="6765925" y="3633788"/>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4" name="Google Shape;964;p32"/>
          <p:cNvSpPr/>
          <p:nvPr/>
        </p:nvSpPr>
        <p:spPr>
          <a:xfrm>
            <a:off x="7256463"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5" name="Google Shape;965;p32"/>
          <p:cNvSpPr/>
          <p:nvPr/>
        </p:nvSpPr>
        <p:spPr>
          <a:xfrm>
            <a:off x="7747000"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6" name="Google Shape;966;p32"/>
          <p:cNvSpPr/>
          <p:nvPr/>
        </p:nvSpPr>
        <p:spPr>
          <a:xfrm>
            <a:off x="8237538"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7" name="Google Shape;967;p32"/>
          <p:cNvSpPr/>
          <p:nvPr/>
        </p:nvSpPr>
        <p:spPr>
          <a:xfrm>
            <a:off x="4802188"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8" name="Google Shape;968;p32"/>
          <p:cNvSpPr/>
          <p:nvPr/>
        </p:nvSpPr>
        <p:spPr>
          <a:xfrm>
            <a:off x="5294313"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9" name="Google Shape;969;p32"/>
          <p:cNvSpPr/>
          <p:nvPr/>
        </p:nvSpPr>
        <p:spPr>
          <a:xfrm>
            <a:off x="5784850"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0" name="Google Shape;970;p32"/>
          <p:cNvSpPr/>
          <p:nvPr/>
        </p:nvSpPr>
        <p:spPr>
          <a:xfrm>
            <a:off x="6275388"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1" name="Google Shape;971;p32"/>
          <p:cNvSpPr/>
          <p:nvPr/>
        </p:nvSpPr>
        <p:spPr>
          <a:xfrm>
            <a:off x="6765925"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2" name="Google Shape;972;p32"/>
          <p:cNvSpPr/>
          <p:nvPr/>
        </p:nvSpPr>
        <p:spPr>
          <a:xfrm>
            <a:off x="7256463"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3" name="Google Shape;973;p32"/>
          <p:cNvSpPr/>
          <p:nvPr/>
        </p:nvSpPr>
        <p:spPr>
          <a:xfrm>
            <a:off x="7747000"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4" name="Google Shape;974;p32"/>
          <p:cNvSpPr/>
          <p:nvPr/>
        </p:nvSpPr>
        <p:spPr>
          <a:xfrm>
            <a:off x="8237538"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5" name="Google Shape;975;p32"/>
          <p:cNvSpPr/>
          <p:nvPr/>
        </p:nvSpPr>
        <p:spPr>
          <a:xfrm>
            <a:off x="480218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6" name="Google Shape;976;p32"/>
          <p:cNvSpPr/>
          <p:nvPr/>
        </p:nvSpPr>
        <p:spPr>
          <a:xfrm>
            <a:off x="5294313"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7" name="Google Shape;977;p32"/>
          <p:cNvSpPr/>
          <p:nvPr/>
        </p:nvSpPr>
        <p:spPr>
          <a:xfrm>
            <a:off x="5784850"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8" name="Google Shape;978;p32"/>
          <p:cNvSpPr/>
          <p:nvPr/>
        </p:nvSpPr>
        <p:spPr>
          <a:xfrm>
            <a:off x="627538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9" name="Google Shape;979;p32"/>
          <p:cNvSpPr/>
          <p:nvPr/>
        </p:nvSpPr>
        <p:spPr>
          <a:xfrm>
            <a:off x="6765925"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0" name="Google Shape;980;p32"/>
          <p:cNvSpPr/>
          <p:nvPr/>
        </p:nvSpPr>
        <p:spPr>
          <a:xfrm>
            <a:off x="7256463"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1" name="Google Shape;981;p32"/>
          <p:cNvSpPr/>
          <p:nvPr/>
        </p:nvSpPr>
        <p:spPr>
          <a:xfrm>
            <a:off x="7747000"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2" name="Google Shape;982;p32"/>
          <p:cNvSpPr/>
          <p:nvPr/>
        </p:nvSpPr>
        <p:spPr>
          <a:xfrm>
            <a:off x="823753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983" name="Google Shape;983;p32"/>
          <p:cNvGrpSpPr/>
          <p:nvPr/>
        </p:nvGrpSpPr>
        <p:grpSpPr>
          <a:xfrm>
            <a:off x="2454275" y="5321300"/>
            <a:ext cx="1081088" cy="1068388"/>
            <a:chOff x="1339" y="3268"/>
            <a:chExt cx="932" cy="921"/>
          </a:xfrm>
        </p:grpSpPr>
        <p:sp>
          <p:nvSpPr>
            <p:cNvPr id="984" name="Google Shape;984;p32"/>
            <p:cNvSpPr/>
            <p:nvPr/>
          </p:nvSpPr>
          <p:spPr>
            <a:xfrm>
              <a:off x="1652"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5" name="Google Shape;985;p32"/>
            <p:cNvSpPr/>
            <p:nvPr/>
          </p:nvSpPr>
          <p:spPr>
            <a:xfrm>
              <a:off x="1961"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6" name="Google Shape;986;p32"/>
            <p:cNvSpPr/>
            <p:nvPr/>
          </p:nvSpPr>
          <p:spPr>
            <a:xfrm>
              <a:off x="1652" y="3879"/>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7" name="Google Shape;987;p32"/>
            <p:cNvSpPr/>
            <p:nvPr/>
          </p:nvSpPr>
          <p:spPr>
            <a:xfrm>
              <a:off x="1961" y="3879"/>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8" name="Google Shape;988;p32"/>
            <p:cNvSpPr/>
            <p:nvPr/>
          </p:nvSpPr>
          <p:spPr>
            <a:xfrm>
              <a:off x="1339"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9" name="Google Shape;989;p32"/>
            <p:cNvSpPr/>
            <p:nvPr/>
          </p:nvSpPr>
          <p:spPr>
            <a:xfrm>
              <a:off x="1339" y="3874"/>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90" name="Google Shape;990;p32"/>
            <p:cNvSpPr/>
            <p:nvPr/>
          </p:nvSpPr>
          <p:spPr>
            <a:xfrm>
              <a:off x="1652" y="3268"/>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91" name="Google Shape;991;p32"/>
            <p:cNvSpPr/>
            <p:nvPr/>
          </p:nvSpPr>
          <p:spPr>
            <a:xfrm>
              <a:off x="1961" y="3268"/>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92" name="Google Shape;992;p32"/>
            <p:cNvSpPr/>
            <p:nvPr/>
          </p:nvSpPr>
          <p:spPr>
            <a:xfrm>
              <a:off x="1339" y="3268"/>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993" name="Google Shape;993;p32"/>
          <p:cNvSpPr txBox="1"/>
          <p:nvPr/>
        </p:nvSpPr>
        <p:spPr>
          <a:xfrm>
            <a:off x="5715000" y="609600"/>
            <a:ext cx="2049463"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Output Image</a:t>
            </a:r>
            <a:endParaRPr b="0" i="0" sz="2400" u="none" cap="none" strike="noStrike">
              <a:solidFill>
                <a:schemeClr val="dk1"/>
              </a:solidFill>
              <a:latin typeface="Arial"/>
              <a:ea typeface="Arial"/>
              <a:cs typeface="Arial"/>
              <a:sym typeface="Arial"/>
            </a:endParaRPr>
          </a:p>
        </p:txBody>
      </p:sp>
      <p:sp>
        <p:nvSpPr>
          <p:cNvPr id="994" name="Google Shape;994;p32"/>
          <p:cNvSpPr txBox="1"/>
          <p:nvPr/>
        </p:nvSpPr>
        <p:spPr>
          <a:xfrm>
            <a:off x="1270000" y="609600"/>
            <a:ext cx="1811338"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Input Image</a:t>
            </a:r>
            <a:endParaRPr b="0" i="0" sz="2400" u="none" cap="none" strike="noStrike">
              <a:solidFill>
                <a:schemeClr val="dk1"/>
              </a:solidFill>
              <a:latin typeface="Arial"/>
              <a:ea typeface="Arial"/>
              <a:cs typeface="Arial"/>
              <a:sym typeface="Arial"/>
            </a:endParaRPr>
          </a:p>
        </p:txBody>
      </p:sp>
      <p:sp>
        <p:nvSpPr>
          <p:cNvPr id="995" name="Google Shape;995;p32"/>
          <p:cNvSpPr txBox="1"/>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Dilation Example-2</a:t>
            </a:r>
            <a:endParaRPr b="0" i="0" sz="3200" u="none" cap="none" strike="noStrike">
              <a:solidFill>
                <a:schemeClr val="dk1"/>
              </a:solidFill>
              <a:latin typeface="Calibri"/>
              <a:ea typeface="Calibri"/>
              <a:cs typeface="Calibri"/>
              <a:sym typeface="Calibri"/>
            </a:endParaRPr>
          </a:p>
        </p:txBody>
      </p:sp>
      <p:grpSp>
        <p:nvGrpSpPr>
          <p:cNvPr id="996" name="Google Shape;996;p32"/>
          <p:cNvGrpSpPr/>
          <p:nvPr/>
        </p:nvGrpSpPr>
        <p:grpSpPr>
          <a:xfrm>
            <a:off x="4800600" y="1204913"/>
            <a:ext cx="3927475" cy="3900487"/>
            <a:chOff x="3178" y="1075"/>
            <a:chExt cx="2474" cy="2457"/>
          </a:xfrm>
        </p:grpSpPr>
        <p:sp>
          <p:nvSpPr>
            <p:cNvPr id="997" name="Google Shape;997;p32"/>
            <p:cNvSpPr/>
            <p:nvPr/>
          </p:nvSpPr>
          <p:spPr>
            <a:xfrm>
              <a:off x="3178"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98" name="Google Shape;998;p32"/>
            <p:cNvSpPr/>
            <p:nvPr/>
          </p:nvSpPr>
          <p:spPr>
            <a:xfrm>
              <a:off x="3488"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99" name="Google Shape;999;p32"/>
            <p:cNvSpPr/>
            <p:nvPr/>
          </p:nvSpPr>
          <p:spPr>
            <a:xfrm>
              <a:off x="3797"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0" name="Google Shape;1000;p32"/>
            <p:cNvSpPr/>
            <p:nvPr/>
          </p:nvSpPr>
          <p:spPr>
            <a:xfrm>
              <a:off x="4106"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1" name="Google Shape;1001;p32"/>
            <p:cNvSpPr/>
            <p:nvPr/>
          </p:nvSpPr>
          <p:spPr>
            <a:xfrm>
              <a:off x="4415"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2" name="Google Shape;1002;p32"/>
            <p:cNvSpPr/>
            <p:nvPr/>
          </p:nvSpPr>
          <p:spPr>
            <a:xfrm>
              <a:off x="4724"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3" name="Google Shape;1003;p32"/>
            <p:cNvSpPr/>
            <p:nvPr/>
          </p:nvSpPr>
          <p:spPr>
            <a:xfrm>
              <a:off x="5033"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4" name="Google Shape;1004;p32"/>
            <p:cNvSpPr/>
            <p:nvPr/>
          </p:nvSpPr>
          <p:spPr>
            <a:xfrm>
              <a:off x="5342"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5" name="Google Shape;1005;p32"/>
            <p:cNvSpPr/>
            <p:nvPr/>
          </p:nvSpPr>
          <p:spPr>
            <a:xfrm>
              <a:off x="3178"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6" name="Google Shape;1006;p32"/>
            <p:cNvSpPr/>
            <p:nvPr/>
          </p:nvSpPr>
          <p:spPr>
            <a:xfrm>
              <a:off x="3488"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7" name="Google Shape;1007;p32"/>
            <p:cNvSpPr/>
            <p:nvPr/>
          </p:nvSpPr>
          <p:spPr>
            <a:xfrm>
              <a:off x="4106"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8" name="Google Shape;1008;p32"/>
            <p:cNvSpPr/>
            <p:nvPr/>
          </p:nvSpPr>
          <p:spPr>
            <a:xfrm>
              <a:off x="4415"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9" name="Google Shape;1009;p32"/>
            <p:cNvSpPr/>
            <p:nvPr/>
          </p:nvSpPr>
          <p:spPr>
            <a:xfrm>
              <a:off x="4724"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0" name="Google Shape;1010;p32"/>
            <p:cNvSpPr/>
            <p:nvPr/>
          </p:nvSpPr>
          <p:spPr>
            <a:xfrm>
              <a:off x="5033"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1" name="Google Shape;1011;p32"/>
            <p:cNvSpPr/>
            <p:nvPr/>
          </p:nvSpPr>
          <p:spPr>
            <a:xfrm>
              <a:off x="5342"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2" name="Google Shape;1012;p32"/>
            <p:cNvSpPr/>
            <p:nvPr/>
          </p:nvSpPr>
          <p:spPr>
            <a:xfrm>
              <a:off x="3178"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3" name="Google Shape;1013;p32"/>
            <p:cNvSpPr/>
            <p:nvPr/>
          </p:nvSpPr>
          <p:spPr>
            <a:xfrm>
              <a:off x="3488"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4" name="Google Shape;1014;p32"/>
            <p:cNvSpPr/>
            <p:nvPr/>
          </p:nvSpPr>
          <p:spPr>
            <a:xfrm>
              <a:off x="3797"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5" name="Google Shape;1015;p32"/>
            <p:cNvSpPr/>
            <p:nvPr/>
          </p:nvSpPr>
          <p:spPr>
            <a:xfrm>
              <a:off x="4106"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6" name="Google Shape;1016;p32"/>
            <p:cNvSpPr/>
            <p:nvPr/>
          </p:nvSpPr>
          <p:spPr>
            <a:xfrm>
              <a:off x="4415"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7" name="Google Shape;1017;p32"/>
            <p:cNvSpPr/>
            <p:nvPr/>
          </p:nvSpPr>
          <p:spPr>
            <a:xfrm>
              <a:off x="4724"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8" name="Google Shape;1018;p32"/>
            <p:cNvSpPr/>
            <p:nvPr/>
          </p:nvSpPr>
          <p:spPr>
            <a:xfrm>
              <a:off x="5033"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9" name="Google Shape;1019;p32"/>
            <p:cNvSpPr/>
            <p:nvPr/>
          </p:nvSpPr>
          <p:spPr>
            <a:xfrm>
              <a:off x="5342"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0" name="Google Shape;1020;p32"/>
            <p:cNvSpPr/>
            <p:nvPr/>
          </p:nvSpPr>
          <p:spPr>
            <a:xfrm>
              <a:off x="3178"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1" name="Google Shape;1021;p32"/>
            <p:cNvSpPr/>
            <p:nvPr/>
          </p:nvSpPr>
          <p:spPr>
            <a:xfrm>
              <a:off x="3488"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2" name="Google Shape;1022;p32"/>
            <p:cNvSpPr/>
            <p:nvPr/>
          </p:nvSpPr>
          <p:spPr>
            <a:xfrm>
              <a:off x="3797"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3" name="Google Shape;1023;p32"/>
            <p:cNvSpPr/>
            <p:nvPr/>
          </p:nvSpPr>
          <p:spPr>
            <a:xfrm>
              <a:off x="4106"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4" name="Google Shape;1024;p32"/>
            <p:cNvSpPr/>
            <p:nvPr/>
          </p:nvSpPr>
          <p:spPr>
            <a:xfrm>
              <a:off x="4415"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5" name="Google Shape;1025;p32"/>
            <p:cNvSpPr/>
            <p:nvPr/>
          </p:nvSpPr>
          <p:spPr>
            <a:xfrm>
              <a:off x="4724"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6" name="Google Shape;1026;p32"/>
            <p:cNvSpPr/>
            <p:nvPr/>
          </p:nvSpPr>
          <p:spPr>
            <a:xfrm>
              <a:off x="5033"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7" name="Google Shape;1027;p32"/>
            <p:cNvSpPr/>
            <p:nvPr/>
          </p:nvSpPr>
          <p:spPr>
            <a:xfrm>
              <a:off x="5342"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8" name="Google Shape;1028;p32"/>
            <p:cNvSpPr/>
            <p:nvPr/>
          </p:nvSpPr>
          <p:spPr>
            <a:xfrm>
              <a:off x="3178"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29" name="Google Shape;1029;p32"/>
            <p:cNvSpPr/>
            <p:nvPr/>
          </p:nvSpPr>
          <p:spPr>
            <a:xfrm>
              <a:off x="3488"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0" name="Google Shape;1030;p32"/>
            <p:cNvSpPr/>
            <p:nvPr/>
          </p:nvSpPr>
          <p:spPr>
            <a:xfrm>
              <a:off x="3797"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1" name="Google Shape;1031;p32"/>
            <p:cNvSpPr/>
            <p:nvPr/>
          </p:nvSpPr>
          <p:spPr>
            <a:xfrm>
              <a:off x="4106"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2" name="Google Shape;1032;p32"/>
            <p:cNvSpPr/>
            <p:nvPr/>
          </p:nvSpPr>
          <p:spPr>
            <a:xfrm>
              <a:off x="4415"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3" name="Google Shape;1033;p32"/>
            <p:cNvSpPr/>
            <p:nvPr/>
          </p:nvSpPr>
          <p:spPr>
            <a:xfrm>
              <a:off x="4724"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4" name="Google Shape;1034;p32"/>
            <p:cNvSpPr/>
            <p:nvPr/>
          </p:nvSpPr>
          <p:spPr>
            <a:xfrm>
              <a:off x="5033"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5" name="Google Shape;1035;p32"/>
            <p:cNvSpPr/>
            <p:nvPr/>
          </p:nvSpPr>
          <p:spPr>
            <a:xfrm>
              <a:off x="5342"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6" name="Google Shape;1036;p32"/>
            <p:cNvSpPr/>
            <p:nvPr/>
          </p:nvSpPr>
          <p:spPr>
            <a:xfrm>
              <a:off x="3178"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7" name="Google Shape;1037;p32"/>
            <p:cNvSpPr/>
            <p:nvPr/>
          </p:nvSpPr>
          <p:spPr>
            <a:xfrm>
              <a:off x="3488"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8" name="Google Shape;1038;p32"/>
            <p:cNvSpPr/>
            <p:nvPr/>
          </p:nvSpPr>
          <p:spPr>
            <a:xfrm>
              <a:off x="3797"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39" name="Google Shape;1039;p32"/>
            <p:cNvSpPr/>
            <p:nvPr/>
          </p:nvSpPr>
          <p:spPr>
            <a:xfrm>
              <a:off x="4106"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0" name="Google Shape;1040;p32"/>
            <p:cNvSpPr/>
            <p:nvPr/>
          </p:nvSpPr>
          <p:spPr>
            <a:xfrm>
              <a:off x="4415"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1" name="Google Shape;1041;p32"/>
            <p:cNvSpPr/>
            <p:nvPr/>
          </p:nvSpPr>
          <p:spPr>
            <a:xfrm>
              <a:off x="4724"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2" name="Google Shape;1042;p32"/>
            <p:cNvSpPr/>
            <p:nvPr/>
          </p:nvSpPr>
          <p:spPr>
            <a:xfrm>
              <a:off x="5033"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3" name="Google Shape;1043;p32"/>
            <p:cNvSpPr/>
            <p:nvPr/>
          </p:nvSpPr>
          <p:spPr>
            <a:xfrm>
              <a:off x="5342"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4" name="Google Shape;1044;p32"/>
            <p:cNvSpPr/>
            <p:nvPr/>
          </p:nvSpPr>
          <p:spPr>
            <a:xfrm>
              <a:off x="3178"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5" name="Google Shape;1045;p32"/>
            <p:cNvSpPr/>
            <p:nvPr/>
          </p:nvSpPr>
          <p:spPr>
            <a:xfrm>
              <a:off x="3488"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6" name="Google Shape;1046;p32"/>
            <p:cNvSpPr/>
            <p:nvPr/>
          </p:nvSpPr>
          <p:spPr>
            <a:xfrm>
              <a:off x="3797"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7" name="Google Shape;1047;p32"/>
            <p:cNvSpPr/>
            <p:nvPr/>
          </p:nvSpPr>
          <p:spPr>
            <a:xfrm>
              <a:off x="4106"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8" name="Google Shape;1048;p32"/>
            <p:cNvSpPr/>
            <p:nvPr/>
          </p:nvSpPr>
          <p:spPr>
            <a:xfrm>
              <a:off x="4415"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49" name="Google Shape;1049;p32"/>
            <p:cNvSpPr/>
            <p:nvPr/>
          </p:nvSpPr>
          <p:spPr>
            <a:xfrm>
              <a:off x="4724"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0" name="Google Shape;1050;p32"/>
            <p:cNvSpPr/>
            <p:nvPr/>
          </p:nvSpPr>
          <p:spPr>
            <a:xfrm>
              <a:off x="5033"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1" name="Google Shape;1051;p32"/>
            <p:cNvSpPr/>
            <p:nvPr/>
          </p:nvSpPr>
          <p:spPr>
            <a:xfrm>
              <a:off x="5342"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2" name="Google Shape;1052;p32"/>
            <p:cNvSpPr/>
            <p:nvPr/>
          </p:nvSpPr>
          <p:spPr>
            <a:xfrm>
              <a:off x="3178"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3" name="Google Shape;1053;p32"/>
            <p:cNvSpPr/>
            <p:nvPr/>
          </p:nvSpPr>
          <p:spPr>
            <a:xfrm>
              <a:off x="3488"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4" name="Google Shape;1054;p32"/>
            <p:cNvSpPr/>
            <p:nvPr/>
          </p:nvSpPr>
          <p:spPr>
            <a:xfrm>
              <a:off x="3797"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5" name="Google Shape;1055;p32"/>
            <p:cNvSpPr/>
            <p:nvPr/>
          </p:nvSpPr>
          <p:spPr>
            <a:xfrm>
              <a:off x="4106"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6" name="Google Shape;1056;p32"/>
            <p:cNvSpPr/>
            <p:nvPr/>
          </p:nvSpPr>
          <p:spPr>
            <a:xfrm>
              <a:off x="4415"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7" name="Google Shape;1057;p32"/>
            <p:cNvSpPr/>
            <p:nvPr/>
          </p:nvSpPr>
          <p:spPr>
            <a:xfrm>
              <a:off x="4724"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8" name="Google Shape;1058;p32"/>
            <p:cNvSpPr/>
            <p:nvPr/>
          </p:nvSpPr>
          <p:spPr>
            <a:xfrm>
              <a:off x="5033"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59" name="Google Shape;1059;p32"/>
            <p:cNvSpPr/>
            <p:nvPr/>
          </p:nvSpPr>
          <p:spPr>
            <a:xfrm>
              <a:off x="5342"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060" name="Google Shape;1060;p32"/>
          <p:cNvSpPr/>
          <p:nvPr/>
        </p:nvSpPr>
        <p:spPr>
          <a:xfrm>
            <a:off x="1371600"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1061" name="Google Shape;1061;p32"/>
          <p:cNvGrpSpPr/>
          <p:nvPr/>
        </p:nvGrpSpPr>
        <p:grpSpPr>
          <a:xfrm>
            <a:off x="5289550" y="1184275"/>
            <a:ext cx="1492250" cy="1482725"/>
            <a:chOff x="6553200" y="1565275"/>
            <a:chExt cx="1491732" cy="1482725"/>
          </a:xfrm>
        </p:grpSpPr>
        <p:sp>
          <p:nvSpPr>
            <p:cNvPr id="1062" name="Google Shape;1062;p3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3" name="Google Shape;1063;p3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4" name="Google Shape;1064;p32"/>
            <p:cNvSpPr/>
            <p:nvPr/>
          </p:nvSpPr>
          <p:spPr>
            <a:xfrm>
              <a:off x="7552807" y="2068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5" name="Google Shape;1065;p3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6" name="Google Shape;1066;p3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067" name="Google Shape;1067;p32"/>
          <p:cNvGrpSpPr/>
          <p:nvPr/>
        </p:nvGrpSpPr>
        <p:grpSpPr>
          <a:xfrm>
            <a:off x="5289550" y="3165475"/>
            <a:ext cx="1492250" cy="1482725"/>
            <a:chOff x="6553200" y="1565275"/>
            <a:chExt cx="1491732" cy="1482725"/>
          </a:xfrm>
        </p:grpSpPr>
        <p:sp>
          <p:nvSpPr>
            <p:cNvPr id="1068" name="Google Shape;1068;p3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9" name="Google Shape;1069;p3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0" name="Google Shape;1070;p32"/>
            <p:cNvSpPr/>
            <p:nvPr/>
          </p:nvSpPr>
          <p:spPr>
            <a:xfrm>
              <a:off x="7552807" y="2068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1" name="Google Shape;1071;p3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2" name="Google Shape;1072;p3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073" name="Google Shape;1073;p32"/>
          <p:cNvGrpSpPr/>
          <p:nvPr/>
        </p:nvGrpSpPr>
        <p:grpSpPr>
          <a:xfrm>
            <a:off x="7270750" y="2133600"/>
            <a:ext cx="1492250" cy="1482725"/>
            <a:chOff x="6553200" y="1565275"/>
            <a:chExt cx="1491732" cy="1482725"/>
          </a:xfrm>
        </p:grpSpPr>
        <p:sp>
          <p:nvSpPr>
            <p:cNvPr id="1074" name="Google Shape;1074;p3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5" name="Google Shape;1075;p3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6" name="Google Shape;1076;p32"/>
            <p:cNvSpPr/>
            <p:nvPr/>
          </p:nvSpPr>
          <p:spPr>
            <a:xfrm>
              <a:off x="7552807" y="2068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7" name="Google Shape;1077;p3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8" name="Google Shape;1078;p3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079" name="Google Shape;1079;p32"/>
          <p:cNvSpPr/>
          <p:nvPr/>
        </p:nvSpPr>
        <p:spPr>
          <a:xfrm>
            <a:off x="3317875" y="26670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80" name="Google Shape;1080;p32"/>
          <p:cNvSpPr/>
          <p:nvPr/>
        </p:nvSpPr>
        <p:spPr>
          <a:xfrm>
            <a:off x="1371600" y="36576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81" name="Google Shape;1081;p32"/>
          <p:cNvSpPr/>
          <p:nvPr/>
        </p:nvSpPr>
        <p:spPr>
          <a:xfrm>
            <a:off x="1371600" y="31242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82" name="Google Shape;1082;p32"/>
          <p:cNvSpPr/>
          <p:nvPr/>
        </p:nvSpPr>
        <p:spPr>
          <a:xfrm>
            <a:off x="1371600" y="26670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83" name="Google Shape;1083;p32"/>
          <p:cNvSpPr/>
          <p:nvPr/>
        </p:nvSpPr>
        <p:spPr>
          <a:xfrm>
            <a:off x="2849563" y="16764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1084" name="Google Shape;1084;p32"/>
          <p:cNvGrpSpPr/>
          <p:nvPr/>
        </p:nvGrpSpPr>
        <p:grpSpPr>
          <a:xfrm>
            <a:off x="0" y="6429376"/>
            <a:ext cx="9220200" cy="428624"/>
            <a:chOff x="0" y="6505576"/>
            <a:chExt cx="9220200" cy="428624"/>
          </a:xfrm>
        </p:grpSpPr>
        <p:sp>
          <p:nvSpPr>
            <p:cNvPr id="1085" name="Google Shape;1085;p3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086" name="Google Shape;1086;p3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5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5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5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3"/>
          <p:cNvSpPr txBox="1"/>
          <p:nvPr>
            <p:ph type="title"/>
          </p:nvPr>
        </p:nvSpPr>
        <p:spPr>
          <a:xfrm>
            <a:off x="152400" y="76200"/>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Main Applications of Dilation</a:t>
            </a:r>
            <a:endParaRPr/>
          </a:p>
        </p:txBody>
      </p:sp>
      <p:sp>
        <p:nvSpPr>
          <p:cNvPr id="1092" name="Google Shape;1092;p33"/>
          <p:cNvSpPr txBox="1"/>
          <p:nvPr>
            <p:ph idx="1" type="body"/>
          </p:nvPr>
        </p:nvSpPr>
        <p:spPr>
          <a:xfrm>
            <a:off x="457200" y="11430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Expand shapes</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Fills in holes, crack, valleys between spiky regions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Smoothes object boundaries.</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Adds an extra outer ring of pixels onto object boundary, ie, object becomes slightly larger.</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Font typeface="Arial"/>
              <a:buNone/>
            </a:pPr>
            <a:r>
              <a:rPr lang="en-US">
                <a:latin typeface="Times New Roman"/>
                <a:ea typeface="Times New Roman"/>
                <a:cs typeface="Times New Roman"/>
                <a:sym typeface="Times New Roman"/>
              </a:rPr>
              <a:t>   (sets background pixels adjacent to object's contour to object's value)</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smoothes small negative grey level regions</a:t>
            </a:r>
            <a:endParaRPr>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grpSp>
        <p:nvGrpSpPr>
          <p:cNvPr id="1093" name="Google Shape;1093;p33"/>
          <p:cNvGrpSpPr/>
          <p:nvPr/>
        </p:nvGrpSpPr>
        <p:grpSpPr>
          <a:xfrm>
            <a:off x="0" y="6429376"/>
            <a:ext cx="9220200" cy="428624"/>
            <a:chOff x="0" y="6505576"/>
            <a:chExt cx="9220200" cy="428624"/>
          </a:xfrm>
        </p:grpSpPr>
        <p:sp>
          <p:nvSpPr>
            <p:cNvPr id="1094" name="Google Shape;1094;p3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095" name="Google Shape;1095;p3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nvSpPr>
        <p:spPr>
          <a:xfrm>
            <a:off x="361950" y="685800"/>
            <a:ext cx="893445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Bharatiya Vidya Bhavans’ Sardar Patel Institute of Technology Andheri(w) Mumbai </a:t>
            </a:r>
            <a:endParaRPr/>
          </a:p>
          <a:p>
            <a:pPr indent="0" lvl="0" marL="0" marR="0" rtl="0" algn="l">
              <a:spcBef>
                <a:spcPts val="0"/>
              </a:spcBef>
              <a:spcAft>
                <a:spcPts val="0"/>
              </a:spcAft>
              <a:buClr>
                <a:schemeClr val="dk1"/>
              </a:buClr>
              <a:buSzPts val="2000"/>
              <a:buFont typeface="Arial"/>
              <a:buNone/>
            </a:pPr>
            <a:r>
              <a:t/>
            </a:r>
            <a:endParaRPr b="0"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Arial"/>
              <a:buChar char="•"/>
            </a:pPr>
            <a:r>
              <a:rPr b="0" i="0" lang="en-US" sz="2000" u="none" cap="none" strike="noStrike">
                <a:solidFill>
                  <a:srgbClr val="1E1C11"/>
                </a:solidFill>
                <a:latin typeface="Verdana"/>
                <a:ea typeface="Verdana"/>
                <a:cs typeface="Verdana"/>
                <a:sym typeface="Verdana"/>
              </a:rPr>
              <a:t>   </a:t>
            </a:r>
            <a:r>
              <a:rPr b="1" i="0" lang="en-US" sz="1800" u="none" cap="none" strike="noStrike">
                <a:solidFill>
                  <a:srgbClr val="1E1C11"/>
                </a:solidFill>
                <a:latin typeface="Verdana"/>
                <a:ea typeface="Verdana"/>
                <a:cs typeface="Verdana"/>
                <a:sym typeface="Verdana"/>
              </a:rPr>
              <a:t>Associate Professor,</a:t>
            </a:r>
            <a:r>
              <a:rPr b="0" i="0" lang="en-US" sz="1800" u="none" cap="none" strike="noStrike">
                <a:solidFill>
                  <a:srgbClr val="1E1C11"/>
                </a:solidFill>
                <a:latin typeface="Verdana"/>
                <a:ea typeface="Verdana"/>
                <a:cs typeface="Verdana"/>
                <a:sym typeface="Verdana"/>
              </a:rPr>
              <a:t> Electronics Engineering Department (1997)</a:t>
            </a:r>
            <a:endParaRPr/>
          </a:p>
          <a:p>
            <a:pPr indent="-127000" lvl="0" marL="0" marR="0" rtl="0" algn="l">
              <a:spcBef>
                <a:spcPts val="0"/>
              </a:spcBef>
              <a:spcAft>
                <a:spcPts val="0"/>
              </a:spcAft>
              <a:buClr>
                <a:srgbClr val="1E1C11"/>
              </a:buClr>
              <a:buSzPts val="2000"/>
              <a:buFont typeface="Arial"/>
              <a:buChar char="•"/>
            </a:pPr>
            <a:r>
              <a:rPr b="0" i="0" lang="en-US" sz="2000" u="none" cap="none" strike="noStrike">
                <a:solidFill>
                  <a:srgbClr val="1E1C11"/>
                </a:solidFill>
                <a:latin typeface="Verdana"/>
                <a:ea typeface="Verdana"/>
                <a:cs typeface="Verdana"/>
                <a:sym typeface="Verdana"/>
              </a:rPr>
              <a:t>   </a:t>
            </a:r>
            <a:r>
              <a:rPr b="1" i="0" lang="en-US" sz="2000" u="none" cap="none" strike="noStrike">
                <a:solidFill>
                  <a:srgbClr val="1E1C11"/>
                </a:solidFill>
                <a:latin typeface="Verdana"/>
                <a:ea typeface="Verdana"/>
                <a:cs typeface="Verdana"/>
                <a:sym typeface="Verdana"/>
              </a:rPr>
              <a:t>Dean, </a:t>
            </a:r>
            <a:r>
              <a:rPr b="0" i="0" lang="en-US" sz="2000" u="none" cap="none" strike="noStrike">
                <a:solidFill>
                  <a:srgbClr val="1E1C11"/>
                </a:solidFill>
                <a:latin typeface="Verdana"/>
                <a:ea typeface="Verdana"/>
                <a:cs typeface="Verdana"/>
                <a:sym typeface="Verdana"/>
              </a:rPr>
              <a:t>Students, Alumni &amp; External Relations (2022)</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Sardar Patel Technology Business Incubator(SP-TBI), </a:t>
            </a:r>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Funded by Department of Science &amp; Technology(DST), </a:t>
            </a:r>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Govt. of India </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Arial"/>
              <a:buChar char="•"/>
            </a:pPr>
            <a:r>
              <a:rPr b="1" i="0" lang="en-US" sz="2000" u="none" cap="none" strike="noStrike">
                <a:solidFill>
                  <a:srgbClr val="1E1C11"/>
                </a:solidFill>
                <a:latin typeface="Verdana"/>
                <a:ea typeface="Verdana"/>
                <a:cs typeface="Verdana"/>
                <a:sym typeface="Verdana"/>
              </a:rPr>
              <a:t>   Co-ordinator</a:t>
            </a:r>
            <a:r>
              <a:rPr b="0" i="0" lang="en-US" sz="2000" u="none" cap="none" strike="noStrike">
                <a:solidFill>
                  <a:srgbClr val="1E1C11"/>
                </a:solidFill>
                <a:latin typeface="Verdana"/>
                <a:ea typeface="Verdana"/>
                <a:cs typeface="Verdana"/>
                <a:sym typeface="Verdana"/>
              </a:rPr>
              <a:t>  (2015)</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IEEE Bombay Section</a:t>
            </a:r>
            <a:endParaRPr/>
          </a:p>
          <a:p>
            <a:pPr indent="0" lvl="0" marL="0" marR="0" rtl="0" algn="l">
              <a:spcBef>
                <a:spcPts val="0"/>
              </a:spcBef>
              <a:spcAft>
                <a:spcPts val="0"/>
              </a:spcAft>
              <a:buClr>
                <a:schemeClr val="dk1"/>
              </a:buClr>
              <a:buSzPts val="2000"/>
              <a:buFont typeface="Arial"/>
              <a:buNone/>
            </a:pPr>
            <a:r>
              <a:t/>
            </a:r>
            <a:endParaRPr b="0" i="0" sz="2000" u="none" cap="none" strike="noStrike">
              <a:solidFill>
                <a:srgbClr val="1E1C11"/>
              </a:solidFill>
              <a:latin typeface="Verdana"/>
              <a:ea typeface="Verdana"/>
              <a:cs typeface="Verdana"/>
              <a:sym typeface="Verdana"/>
            </a:endParaRPr>
          </a:p>
          <a:p>
            <a:pPr indent="-127000" lvl="0" marL="0" marR="0" rtl="0" algn="l">
              <a:spcBef>
                <a:spcPts val="0"/>
              </a:spcBef>
              <a:spcAft>
                <a:spcPts val="0"/>
              </a:spcAft>
              <a:buClr>
                <a:srgbClr val="1E1C11"/>
              </a:buClr>
              <a:buSzPts val="2000"/>
              <a:buFont typeface="Arial"/>
              <a:buChar char="•"/>
            </a:pPr>
            <a:r>
              <a:rPr b="0" i="0" lang="en-US" sz="2000" u="none" cap="none" strike="noStrike">
                <a:solidFill>
                  <a:srgbClr val="1E1C11"/>
                </a:solidFill>
                <a:latin typeface="Verdana"/>
                <a:ea typeface="Verdana"/>
                <a:cs typeface="Verdana"/>
                <a:sym typeface="Verdana"/>
              </a:rPr>
              <a:t>  Treasurer (2020)</a:t>
            </a:r>
            <a:endParaRPr/>
          </a:p>
          <a:p>
            <a:pPr indent="-127000" lvl="0" marL="0" marR="0" rtl="0" algn="l">
              <a:spcBef>
                <a:spcPts val="0"/>
              </a:spcBef>
              <a:spcAft>
                <a:spcPts val="0"/>
              </a:spcAft>
              <a:buClr>
                <a:srgbClr val="1E1C11"/>
              </a:buClr>
              <a:buSzPts val="2000"/>
              <a:buFont typeface="Arial"/>
              <a:buChar char="•"/>
            </a:pPr>
            <a:r>
              <a:rPr b="0" i="0" lang="en-US" sz="2000" u="none" cap="none" strike="noStrike">
                <a:solidFill>
                  <a:srgbClr val="1E1C11"/>
                </a:solidFill>
                <a:latin typeface="Verdana"/>
                <a:ea typeface="Verdana"/>
                <a:cs typeface="Verdana"/>
                <a:sym typeface="Verdana"/>
              </a:rPr>
              <a:t>  Executive Committee Member  (2015)</a:t>
            </a:r>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chemeClr val="dk1"/>
              </a:buClr>
              <a:buSzPts val="2000"/>
              <a:buFont typeface="Arial"/>
              <a:buNone/>
            </a:pPr>
            <a:r>
              <a:t/>
            </a:r>
            <a:endParaRPr b="1" i="0" sz="2000" u="none" cap="none" strike="noStrike">
              <a:solidFill>
                <a:srgbClr val="1E1C11"/>
              </a:solidFill>
              <a:latin typeface="Verdana"/>
              <a:ea typeface="Verdana"/>
              <a:cs typeface="Verdana"/>
              <a:sym typeface="Verdana"/>
            </a:endParaRPr>
          </a:p>
          <a:p>
            <a:pPr indent="0" lvl="0" marL="0" marR="0" rtl="0" algn="l">
              <a:spcBef>
                <a:spcPts val="0"/>
              </a:spcBef>
              <a:spcAft>
                <a:spcPts val="0"/>
              </a:spcAft>
              <a:buClr>
                <a:srgbClr val="1E1C11"/>
              </a:buClr>
              <a:buSzPts val="2000"/>
              <a:buFont typeface="Arial"/>
              <a:buNone/>
            </a:pPr>
            <a:r>
              <a:rPr b="1" i="0" lang="en-US" sz="2000" u="none" cap="none" strike="noStrike">
                <a:solidFill>
                  <a:srgbClr val="1E1C11"/>
                </a:solidFill>
                <a:latin typeface="Verdana"/>
                <a:ea typeface="Verdana"/>
                <a:cs typeface="Verdana"/>
                <a:sym typeface="Verdana"/>
              </a:rPr>
              <a:t>  </a:t>
            </a:r>
            <a:endParaRPr/>
          </a:p>
        </p:txBody>
      </p:sp>
      <p:sp>
        <p:nvSpPr>
          <p:cNvPr id="117" name="Google Shape;117;p16"/>
          <p:cNvSpPr txBox="1"/>
          <p:nvPr/>
        </p:nvSpPr>
        <p:spPr>
          <a:xfrm>
            <a:off x="381000" y="220663"/>
            <a:ext cx="6629400" cy="769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923DD"/>
              </a:buClr>
              <a:buSzPts val="2800"/>
              <a:buFont typeface="Arial"/>
              <a:buNone/>
            </a:pPr>
            <a:r>
              <a:rPr b="1" i="0" lang="en-US" sz="2800" u="none" cap="none" strike="noStrike">
                <a:solidFill>
                  <a:srgbClr val="3923DD"/>
                </a:solidFill>
                <a:latin typeface="Times New Roman"/>
                <a:ea typeface="Times New Roman"/>
                <a:cs typeface="Times New Roman"/>
                <a:sym typeface="Times New Roman"/>
              </a:rPr>
              <a:t>Dr. Kiran  TALELE</a:t>
            </a:r>
            <a:endParaRPr/>
          </a:p>
          <a:p>
            <a:pPr indent="0" lvl="0" marL="0" marR="0" rtl="0" algn="l">
              <a:spcBef>
                <a:spcPts val="0"/>
              </a:spcBef>
              <a:spcAft>
                <a:spcPts val="0"/>
              </a:spcAft>
              <a:buClr>
                <a:schemeClr val="dk1"/>
              </a:buClr>
              <a:buSzPts val="1600"/>
              <a:buFont typeface="Arial"/>
              <a:buNone/>
            </a:pPr>
            <a:r>
              <a:t/>
            </a:r>
            <a:endParaRPr b="1" i="0" sz="1600" u="none" cap="none" strike="noStrike">
              <a:solidFill>
                <a:srgbClr val="C00000"/>
              </a:solidFill>
              <a:latin typeface="Times New Roman"/>
              <a:ea typeface="Times New Roman"/>
              <a:cs typeface="Times New Roman"/>
              <a:sym typeface="Times New Roman"/>
            </a:endParaRPr>
          </a:p>
        </p:txBody>
      </p:sp>
      <p:grpSp>
        <p:nvGrpSpPr>
          <p:cNvPr id="118" name="Google Shape;118;p16"/>
          <p:cNvGrpSpPr/>
          <p:nvPr/>
        </p:nvGrpSpPr>
        <p:grpSpPr>
          <a:xfrm>
            <a:off x="0" y="6376988"/>
            <a:ext cx="9296400" cy="557212"/>
            <a:chOff x="0" y="6376988"/>
            <a:chExt cx="9296400" cy="557212"/>
          </a:xfrm>
        </p:grpSpPr>
        <p:grpSp>
          <p:nvGrpSpPr>
            <p:cNvPr id="119" name="Google Shape;119;p16"/>
            <p:cNvGrpSpPr/>
            <p:nvPr/>
          </p:nvGrpSpPr>
          <p:grpSpPr>
            <a:xfrm>
              <a:off x="0" y="6376988"/>
              <a:ext cx="9144000" cy="481012"/>
              <a:chOff x="0" y="6376988"/>
              <a:chExt cx="9144000" cy="481012"/>
            </a:xfrm>
          </p:grpSpPr>
          <p:sp>
            <p:nvSpPr>
              <p:cNvPr id="120" name="Google Shape;120;p16"/>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1" i="0" lang="en-US" sz="3200" u="none" cap="none" strike="noStrike">
                    <a:solidFill>
                      <a:schemeClr val="lt1"/>
                    </a:solidFill>
                    <a:latin typeface="Calibri"/>
                    <a:ea typeface="Calibri"/>
                    <a:cs typeface="Calibri"/>
                    <a:sym typeface="Calibri"/>
                  </a:rPr>
                  <a:t> </a:t>
                </a:r>
                <a:endParaRPr b="0" i="0" sz="4400" u="none" cap="none" strike="noStrike">
                  <a:solidFill>
                    <a:schemeClr val="lt1"/>
                  </a:solidFill>
                  <a:latin typeface="Verdana"/>
                  <a:ea typeface="Verdana"/>
                  <a:cs typeface="Verdana"/>
                  <a:sym typeface="Verdana"/>
                </a:endParaRPr>
              </a:p>
            </p:txBody>
          </p:sp>
          <p:sp>
            <p:nvSpPr>
              <p:cNvPr id="121" name="Google Shape;121;p16"/>
              <p:cNvSpPr/>
              <p:nvPr/>
            </p:nvSpPr>
            <p:spPr>
              <a:xfrm>
                <a:off x="228600" y="6376988"/>
                <a:ext cx="192116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Kiran TALELE </a:t>
                </a:r>
                <a:endParaRPr/>
              </a:p>
            </p:txBody>
          </p:sp>
        </p:grpSp>
        <p:sp>
          <p:nvSpPr>
            <p:cNvPr id="122" name="Google Shape;122;p16"/>
            <p:cNvSpPr txBox="1"/>
            <p:nvPr/>
          </p:nvSpPr>
          <p:spPr>
            <a:xfrm>
              <a:off x="86868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C000"/>
                </a:buClr>
                <a:buSzPts val="2400"/>
                <a:buFont typeface="Arial"/>
                <a:buNone/>
              </a:pPr>
              <a:fld id="{00000000-1234-1234-1234-123412341234}" type="slidenum">
                <a:rPr b="1" i="0" lang="en-US" sz="2400" u="none" cap="none" strike="noStrike">
                  <a:solidFill>
                    <a:srgbClr val="FFC000"/>
                  </a:solidFill>
                  <a:latin typeface="Times New Roman"/>
                  <a:ea typeface="Times New Roman"/>
                  <a:cs typeface="Times New Roman"/>
                  <a:sym typeface="Times New Roman"/>
                </a:rPr>
                <a:t>‹#›</a:t>
              </a:fld>
              <a:r>
                <a:rPr b="1" i="0" lang="en-US" sz="2400" u="none" cap="none" strike="noStrike">
                  <a:solidFill>
                    <a:srgbClr val="C00000"/>
                  </a:solidFill>
                  <a:latin typeface="Times New Roman"/>
                  <a:ea typeface="Times New Roman"/>
                  <a:cs typeface="Times New Roman"/>
                  <a:sym typeface="Times New Roman"/>
                </a:rPr>
                <a:t> </a:t>
              </a:r>
              <a:endParaRPr b="1" i="0" sz="2800" u="none" cap="none" strike="noStrike">
                <a:solidFill>
                  <a:srgbClr val="C0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2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34"/>
          <p:cNvSpPr/>
          <p:nvPr/>
        </p:nvSpPr>
        <p:spPr>
          <a:xfrm>
            <a:off x="457200" y="609600"/>
            <a:ext cx="8153400" cy="3786188"/>
          </a:xfrm>
          <a:prstGeom prst="rect">
            <a:avLst/>
          </a:prstGeom>
          <a:noFill/>
          <a:ln>
            <a:noFill/>
          </a:ln>
        </p:spPr>
        <p:txBody>
          <a:bodyPr anchorCtr="0" anchor="t" bIns="45700" lIns="91425" spcFirstLastPara="1" rIns="91425" wrap="square" tIns="45700">
            <a:noAutofit/>
          </a:bodyPr>
          <a:lstStyle/>
          <a:p>
            <a:pPr indent="-129540" lvl="2" marL="274320" marR="0" rtl="0" algn="l">
              <a:spcBef>
                <a:spcPts val="0"/>
              </a:spcBef>
              <a:spcAft>
                <a:spcPts val="0"/>
              </a:spcAft>
              <a:buClr>
                <a:schemeClr val="accent3"/>
              </a:buClr>
              <a:buSzPts val="228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74320" lvl="2" marL="274320" marR="0" rtl="0" algn="l">
              <a:spcBef>
                <a:spcPts val="0"/>
              </a:spcBef>
              <a:spcAft>
                <a:spcPts val="0"/>
              </a:spcAft>
              <a:buClr>
                <a:schemeClr val="accent3"/>
              </a:buClr>
              <a:buSzPts val="2280"/>
              <a:buFont typeface="Arial"/>
              <a:buChar char="•"/>
            </a:pPr>
            <a:r>
              <a:rPr b="0" i="0" lang="en-US" sz="2400" u="none" cap="none" strike="noStrike">
                <a:solidFill>
                  <a:schemeClr val="dk1"/>
                </a:solidFill>
                <a:latin typeface="Times New Roman"/>
                <a:ea typeface="Times New Roman"/>
                <a:cs typeface="Times New Roman"/>
                <a:sym typeface="Times New Roman"/>
              </a:rPr>
              <a:t>Erosion  is used for shrinking an element A by using structuring element B</a:t>
            </a:r>
            <a:endParaRPr/>
          </a:p>
          <a:p>
            <a:pPr indent="-129540" lvl="2" marL="274320" marR="0" rtl="0" algn="l">
              <a:spcBef>
                <a:spcPts val="0"/>
              </a:spcBef>
              <a:spcAft>
                <a:spcPts val="0"/>
              </a:spcAft>
              <a:buClr>
                <a:schemeClr val="accent3"/>
              </a:buClr>
              <a:buSzPts val="228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52400" lvl="0" marL="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  The Erosion operator takes two pieces of data as input</a:t>
            </a:r>
            <a:endParaRPr/>
          </a:p>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377979" lvl="1" marL="881950" marR="0" rtl="0" algn="l">
              <a:spcBef>
                <a:spcPts val="0"/>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A binary image A, which is to be eroded</a:t>
            </a:r>
            <a:endParaRPr/>
          </a:p>
          <a:p>
            <a:pPr indent="0" lvl="1" marL="50397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377979" lvl="1" marL="881950" marR="0" rtl="0" algn="l">
              <a:spcBef>
                <a:spcPts val="0"/>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A structuring element  B (or kernel B) , which determines the behavior of the morphological operation</a:t>
            </a:r>
            <a:endParaRPr/>
          </a:p>
        </p:txBody>
      </p:sp>
      <p:sp>
        <p:nvSpPr>
          <p:cNvPr id="1101" name="Google Shape;1101;p34"/>
          <p:cNvSpPr txBox="1"/>
          <p:nvPr>
            <p:ph type="title"/>
          </p:nvPr>
        </p:nvSpPr>
        <p:spPr>
          <a:xfrm>
            <a:off x="-457200" y="152400"/>
            <a:ext cx="3200400" cy="563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0000"/>
                </a:solidFill>
                <a:latin typeface="Arial"/>
                <a:ea typeface="Arial"/>
                <a:cs typeface="Arial"/>
                <a:sym typeface="Arial"/>
              </a:rPr>
              <a:t>(2) Erosion </a:t>
            </a:r>
            <a:endParaRPr/>
          </a:p>
        </p:txBody>
      </p:sp>
      <p:sp>
        <p:nvSpPr>
          <p:cNvPr id="1102" name="Google Shape;1102;p34"/>
          <p:cNvSpPr/>
          <p:nvPr/>
        </p:nvSpPr>
        <p:spPr>
          <a:xfrm>
            <a:off x="1163638" y="4921250"/>
            <a:ext cx="7980362" cy="946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Erosion of A by Structuring element B is defined as </a:t>
            </a:r>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       </a:t>
            </a:r>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A    B =  {  P  :   Such that  p+b  ∈ A   for every b ∈ B  }</a:t>
            </a:r>
            <a:endParaRPr/>
          </a:p>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1103" name="Google Shape;1103;p34"/>
          <p:cNvGrpSpPr/>
          <p:nvPr/>
        </p:nvGrpSpPr>
        <p:grpSpPr>
          <a:xfrm>
            <a:off x="1492250" y="5486400"/>
            <a:ext cx="152400" cy="152400"/>
            <a:chOff x="6019800" y="5251450"/>
            <a:chExt cx="152400" cy="152400"/>
          </a:xfrm>
        </p:grpSpPr>
        <p:sp>
          <p:nvSpPr>
            <p:cNvPr id="1104" name="Google Shape;1104;p34"/>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05" name="Google Shape;1105;p34"/>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nvGrpSpPr>
          <p:cNvPr id="1106" name="Google Shape;1106;p34"/>
          <p:cNvGrpSpPr/>
          <p:nvPr/>
        </p:nvGrpSpPr>
        <p:grpSpPr>
          <a:xfrm>
            <a:off x="0" y="6429376"/>
            <a:ext cx="9220200" cy="428624"/>
            <a:chOff x="0" y="6505576"/>
            <a:chExt cx="9220200" cy="428624"/>
          </a:xfrm>
        </p:grpSpPr>
        <p:sp>
          <p:nvSpPr>
            <p:cNvPr id="1107" name="Google Shape;1107;p3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108" name="Google Shape;1108;p3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grpSp>
        <p:nvGrpSpPr>
          <p:cNvPr id="1113" name="Google Shape;1113;p35"/>
          <p:cNvGrpSpPr/>
          <p:nvPr/>
        </p:nvGrpSpPr>
        <p:grpSpPr>
          <a:xfrm>
            <a:off x="1304925" y="1163638"/>
            <a:ext cx="2093913" cy="2590800"/>
            <a:chOff x="745" y="1920"/>
            <a:chExt cx="1175" cy="1630"/>
          </a:xfrm>
        </p:grpSpPr>
        <p:sp>
          <p:nvSpPr>
            <p:cNvPr id="1114" name="Google Shape;1114;p3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5" name="Google Shape;1115;p3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6" name="Google Shape;1116;p3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7" name="Google Shape;1117;p3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8" name="Google Shape;1118;p3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9" name="Google Shape;1119;p3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0" name="Google Shape;1120;p3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1" name="Google Shape;1121;p3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2" name="Google Shape;1122;p3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3" name="Google Shape;1123;p35"/>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24" name="Google Shape;1124;p3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5" name="Google Shape;1125;p3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6" name="Google Shape;1126;p3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27" name="Google Shape;1127;p35"/>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28" name="Google Shape;1128;p3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9" name="Google Shape;1129;p3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0" name="Google Shape;1130;p3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1" name="Google Shape;1131;p3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2" name="Google Shape;1132;p3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33" name="Google Shape;1133;p3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4" name="Google Shape;1134;p3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5" name="Google Shape;1135;p3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6" name="Google Shape;1136;p3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7" name="Google Shape;1137;p3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38" name="Google Shape;1138;p3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1139" name="Google Shape;1139;p3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140" name="Google Shape;1140;p35"/>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141" name="Google Shape;1141;p35"/>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142" name="Google Shape;1142;p35"/>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143" name="Google Shape;1143;p35"/>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144" name="Google Shape;1144;p35"/>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145" name="Google Shape;1145;p35"/>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146" name="Google Shape;1146;p35"/>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147" name="Google Shape;1147;p35"/>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148" name="Google Shape;1148;p35"/>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149" name="Google Shape;1149;p35"/>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150" name="Google Shape;1150;p35"/>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151" name="Google Shape;1151;p35"/>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152" name="Google Shape;1152;p35"/>
          <p:cNvGrpSpPr/>
          <p:nvPr/>
        </p:nvGrpSpPr>
        <p:grpSpPr>
          <a:xfrm>
            <a:off x="5751513" y="1228725"/>
            <a:ext cx="838200" cy="519113"/>
            <a:chOff x="1008" y="3312"/>
            <a:chExt cx="528" cy="326"/>
          </a:xfrm>
        </p:grpSpPr>
        <p:sp>
          <p:nvSpPr>
            <p:cNvPr id="1153" name="Google Shape;1153;p35"/>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54" name="Google Shape;1154;p35"/>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1155" name="Google Shape;1155;p35"/>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156" name="Google Shape;1156;p35"/>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157" name="Google Shape;1157;p35"/>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158" name="Google Shape;1158;p35"/>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159" name="Google Shape;1159;p35"/>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160" name="Google Shape;1160;p35"/>
          <p:cNvSpPr/>
          <p:nvPr/>
        </p:nvSpPr>
        <p:spPr>
          <a:xfrm>
            <a:off x="455613" y="1066800"/>
            <a:ext cx="839787"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1161" name="Google Shape;1161;p35"/>
          <p:cNvSpPr/>
          <p:nvPr/>
        </p:nvSpPr>
        <p:spPr>
          <a:xfrm>
            <a:off x="7897813" y="1069975"/>
            <a:ext cx="419100"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62" name="Google Shape;1162;p35"/>
          <p:cNvSpPr/>
          <p:nvPr/>
        </p:nvSpPr>
        <p:spPr>
          <a:xfrm>
            <a:off x="3119438" y="1301750"/>
            <a:ext cx="417512"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63" name="Google Shape;1163;p35"/>
          <p:cNvSpPr/>
          <p:nvPr/>
        </p:nvSpPr>
        <p:spPr>
          <a:xfrm>
            <a:off x="4800600" y="1177925"/>
            <a:ext cx="722313"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sp>
        <p:nvSpPr>
          <p:cNvPr id="1164" name="Google Shape;1164;p35"/>
          <p:cNvSpPr/>
          <p:nvPr/>
        </p:nvSpPr>
        <p:spPr>
          <a:xfrm>
            <a:off x="1217613" y="3733800"/>
            <a:ext cx="2181225"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Input Image</a:t>
            </a:r>
            <a:endParaRPr b="0" i="0" sz="2400" u="none" cap="none" strike="noStrike">
              <a:solidFill>
                <a:schemeClr val="dk1"/>
              </a:solidFill>
              <a:latin typeface="Tahoma"/>
              <a:ea typeface="Tahoma"/>
              <a:cs typeface="Tahoma"/>
              <a:sym typeface="Tahoma"/>
            </a:endParaRPr>
          </a:p>
        </p:txBody>
      </p:sp>
      <p:sp>
        <p:nvSpPr>
          <p:cNvPr id="1165" name="Google Shape;1165;p35"/>
          <p:cNvSpPr/>
          <p:nvPr/>
        </p:nvSpPr>
        <p:spPr>
          <a:xfrm>
            <a:off x="5638800" y="18272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Structuring Element</a:t>
            </a:r>
            <a:endParaRPr b="0" i="0" sz="2400" u="none" cap="none" strike="noStrike">
              <a:solidFill>
                <a:schemeClr val="dk1"/>
              </a:solidFill>
              <a:latin typeface="Tahoma"/>
              <a:ea typeface="Tahoma"/>
              <a:cs typeface="Tahoma"/>
              <a:sym typeface="Tahoma"/>
            </a:endParaRPr>
          </a:p>
        </p:txBody>
      </p:sp>
      <p:sp>
        <p:nvSpPr>
          <p:cNvPr id="1166" name="Google Shape;1166;p35"/>
          <p:cNvSpPr txBox="1"/>
          <p:nvPr>
            <p:ph type="title"/>
          </p:nvPr>
        </p:nvSpPr>
        <p:spPr>
          <a:xfrm>
            <a:off x="152400" y="152400"/>
            <a:ext cx="3428999"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Erosion example </a:t>
            </a:r>
            <a:endParaRPr/>
          </a:p>
        </p:txBody>
      </p:sp>
      <p:sp>
        <p:nvSpPr>
          <p:cNvPr id="1167" name="Google Shape;1167;p35"/>
          <p:cNvSpPr/>
          <p:nvPr/>
        </p:nvSpPr>
        <p:spPr>
          <a:xfrm>
            <a:off x="1163638" y="4800600"/>
            <a:ext cx="7980362" cy="9461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Erosion of A by Structuring element B is defined as </a:t>
            </a:r>
            <a:endParaRPr/>
          </a:p>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B =  {  P  :   Such that  p+b  </a:t>
            </a:r>
            <a:r>
              <a:rPr b="0" i="0" lang="en-US" sz="2000" u="none" cap="none" strike="noStrike">
                <a:solidFill>
                  <a:schemeClr val="dk1"/>
                </a:solidFill>
                <a:latin typeface="Times New Roman"/>
                <a:ea typeface="Times New Roman"/>
                <a:cs typeface="Times New Roman"/>
                <a:sym typeface="Times New Roman"/>
              </a:rPr>
              <a:t>∈ A   </a:t>
            </a:r>
            <a:r>
              <a:rPr b="0" i="0" lang="en-US" sz="2000" u="none" cap="none" strike="noStrike">
                <a:solidFill>
                  <a:schemeClr val="dk1"/>
                </a:solidFill>
                <a:latin typeface="Tahoma"/>
                <a:ea typeface="Tahoma"/>
                <a:cs typeface="Tahoma"/>
                <a:sym typeface="Tahoma"/>
              </a:rPr>
              <a:t>for every </a:t>
            </a:r>
            <a:r>
              <a:rPr b="0" i="0" lang="en-US" sz="2000" u="none" cap="none" strike="noStrike">
                <a:solidFill>
                  <a:schemeClr val="dk1"/>
                </a:solidFill>
                <a:latin typeface="Times New Roman"/>
                <a:ea typeface="Times New Roman"/>
                <a:cs typeface="Times New Roman"/>
                <a:sym typeface="Times New Roman"/>
              </a:rPr>
              <a:t>b ∈ B }</a:t>
            </a:r>
            <a:endParaRPr/>
          </a:p>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1168" name="Google Shape;1168;p35"/>
          <p:cNvGrpSpPr/>
          <p:nvPr/>
        </p:nvGrpSpPr>
        <p:grpSpPr>
          <a:xfrm>
            <a:off x="1492250" y="5334000"/>
            <a:ext cx="152400" cy="152400"/>
            <a:chOff x="6019800" y="5251450"/>
            <a:chExt cx="152400" cy="152400"/>
          </a:xfrm>
        </p:grpSpPr>
        <p:sp>
          <p:nvSpPr>
            <p:cNvPr id="1169" name="Google Shape;1169;p35"/>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70" name="Google Shape;1170;p35"/>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nvGrpSpPr>
          <p:cNvPr id="1171" name="Google Shape;1171;p35"/>
          <p:cNvGrpSpPr/>
          <p:nvPr/>
        </p:nvGrpSpPr>
        <p:grpSpPr>
          <a:xfrm>
            <a:off x="0" y="6429376"/>
            <a:ext cx="9220200" cy="428624"/>
            <a:chOff x="0" y="6505576"/>
            <a:chExt cx="9220200" cy="428624"/>
          </a:xfrm>
        </p:grpSpPr>
        <p:sp>
          <p:nvSpPr>
            <p:cNvPr id="1172" name="Google Shape;1172;p3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173" name="Google Shape;1173;p3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36"/>
          <p:cNvGrpSpPr/>
          <p:nvPr/>
        </p:nvGrpSpPr>
        <p:grpSpPr>
          <a:xfrm>
            <a:off x="1304925" y="1466850"/>
            <a:ext cx="2093913" cy="2590800"/>
            <a:chOff x="745" y="1920"/>
            <a:chExt cx="1175" cy="1630"/>
          </a:xfrm>
        </p:grpSpPr>
        <p:sp>
          <p:nvSpPr>
            <p:cNvPr id="1179" name="Google Shape;1179;p3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0" name="Google Shape;1180;p3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1" name="Google Shape;1181;p3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2" name="Google Shape;1182;p3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3" name="Google Shape;1183;p3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4" name="Google Shape;1184;p3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5" name="Google Shape;1185;p3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6" name="Google Shape;1186;p3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7" name="Google Shape;1187;p3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8" name="Google Shape;1188;p36"/>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89" name="Google Shape;1189;p3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0" name="Google Shape;1190;p3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1" name="Google Shape;1191;p3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92" name="Google Shape;1192;p36"/>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93" name="Google Shape;1193;p3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4" name="Google Shape;1194;p3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5" name="Google Shape;1195;p3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6" name="Google Shape;1196;p3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7" name="Google Shape;1197;p36"/>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198" name="Google Shape;1198;p3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9" name="Google Shape;1199;p3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00" name="Google Shape;1200;p3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01" name="Google Shape;1201;p3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02" name="Google Shape;1202;p3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203" name="Google Shape;1203;p3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1204" name="Google Shape;1204;p3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205" name="Google Shape;1205;p36"/>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206" name="Google Shape;1206;p36"/>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207" name="Google Shape;1207;p36"/>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208" name="Google Shape;1208;p36"/>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209" name="Google Shape;1209;p36"/>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210" name="Google Shape;1210;p36"/>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211" name="Google Shape;1211;p36"/>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212" name="Google Shape;1212;p36"/>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213" name="Google Shape;1213;p36"/>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214" name="Google Shape;1214;p36"/>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215" name="Google Shape;1215;p36"/>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216" name="Google Shape;1216;p36"/>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217" name="Google Shape;1217;p36"/>
          <p:cNvGrpSpPr/>
          <p:nvPr/>
        </p:nvGrpSpPr>
        <p:grpSpPr>
          <a:xfrm>
            <a:off x="5751513" y="1531937"/>
            <a:ext cx="838200" cy="519113"/>
            <a:chOff x="1008" y="3312"/>
            <a:chExt cx="528" cy="326"/>
          </a:xfrm>
        </p:grpSpPr>
        <p:sp>
          <p:nvSpPr>
            <p:cNvPr id="1218" name="Google Shape;1218;p36"/>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219" name="Google Shape;1219;p36"/>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1220" name="Google Shape;1220;p36"/>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221" name="Google Shape;1221;p36"/>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222" name="Google Shape;1222;p36"/>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223" name="Google Shape;1223;p36"/>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224" name="Google Shape;1224;p36"/>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225" name="Google Shape;1225;p36"/>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grpSp>
        <p:nvGrpSpPr>
          <p:cNvPr id="1226" name="Google Shape;1226;p36"/>
          <p:cNvGrpSpPr/>
          <p:nvPr/>
        </p:nvGrpSpPr>
        <p:grpSpPr>
          <a:xfrm>
            <a:off x="5751513" y="1531937"/>
            <a:ext cx="1106487" cy="900113"/>
            <a:chOff x="2688" y="1248"/>
            <a:chExt cx="144" cy="144"/>
          </a:xfrm>
        </p:grpSpPr>
        <p:cxnSp>
          <p:nvCxnSpPr>
            <p:cNvPr id="1227" name="Google Shape;1227;p36"/>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28" name="Google Shape;1228;p36"/>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229" name="Google Shape;1229;p36"/>
          <p:cNvSpPr/>
          <p:nvPr/>
        </p:nvSpPr>
        <p:spPr>
          <a:xfrm>
            <a:off x="3119438" y="1604962"/>
            <a:ext cx="417512"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1230" name="Google Shape;1230;p36"/>
          <p:cNvGrpSpPr/>
          <p:nvPr/>
        </p:nvGrpSpPr>
        <p:grpSpPr>
          <a:xfrm>
            <a:off x="1308100" y="1463675"/>
            <a:ext cx="2349500" cy="2938462"/>
            <a:chOff x="2688" y="1248"/>
            <a:chExt cx="144" cy="144"/>
          </a:xfrm>
        </p:grpSpPr>
        <p:cxnSp>
          <p:nvCxnSpPr>
            <p:cNvPr id="1231" name="Google Shape;1231;p36"/>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32" name="Google Shape;1232;p36"/>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233" name="Google Shape;1233;p36"/>
          <p:cNvSpPr/>
          <p:nvPr/>
        </p:nvSpPr>
        <p:spPr>
          <a:xfrm>
            <a:off x="4800600" y="1481137"/>
            <a:ext cx="722313"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sp>
        <p:nvSpPr>
          <p:cNvPr id="1234" name="Google Shape;1234;p36"/>
          <p:cNvSpPr/>
          <p:nvPr/>
        </p:nvSpPr>
        <p:spPr>
          <a:xfrm>
            <a:off x="2019300" y="4418012"/>
            <a:ext cx="647700" cy="762000"/>
          </a:xfrm>
          <a:prstGeom prst="downArrow">
            <a:avLst>
              <a:gd fmla="val 50000" name="adj1"/>
              <a:gd fmla="val 50000" name="adj2"/>
            </a:avLst>
          </a:prstGeom>
          <a:solidFill>
            <a:srgbClr val="E46C0A"/>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235" name="Google Shape;1235;p36"/>
          <p:cNvSpPr/>
          <p:nvPr/>
        </p:nvSpPr>
        <p:spPr>
          <a:xfrm>
            <a:off x="6019800" y="2436812"/>
            <a:ext cx="647700" cy="762000"/>
          </a:xfrm>
          <a:prstGeom prst="downArrow">
            <a:avLst>
              <a:gd fmla="val 50000" name="adj1"/>
              <a:gd fmla="val 50000" name="adj2"/>
            </a:avLst>
          </a:prstGeom>
          <a:solidFill>
            <a:srgbClr val="E46C0A"/>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cxnSp>
        <p:nvCxnSpPr>
          <p:cNvPr id="1236" name="Google Shape;1236;p36"/>
          <p:cNvCxnSpPr/>
          <p:nvPr/>
        </p:nvCxnSpPr>
        <p:spPr>
          <a:xfrm>
            <a:off x="992188" y="1217612"/>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cxnSp>
        <p:nvCxnSpPr>
          <p:cNvPr id="1237" name="Google Shape;1237;p36"/>
          <p:cNvCxnSpPr/>
          <p:nvPr/>
        </p:nvCxnSpPr>
        <p:spPr>
          <a:xfrm>
            <a:off x="5435600" y="1304925"/>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238" name="Google Shape;1238;p36"/>
          <p:cNvSpPr txBox="1"/>
          <p:nvPr/>
        </p:nvSpPr>
        <p:spPr>
          <a:xfrm>
            <a:off x="887413" y="1446212"/>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1239" name="Google Shape;1239;p36"/>
          <p:cNvSpPr txBox="1"/>
          <p:nvPr/>
        </p:nvSpPr>
        <p:spPr>
          <a:xfrm>
            <a:off x="5410200" y="1598612"/>
            <a:ext cx="457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p:txBody>
      </p:sp>
      <p:sp>
        <p:nvSpPr>
          <p:cNvPr id="1240" name="Google Shape;1240;p36"/>
          <p:cNvSpPr txBox="1"/>
          <p:nvPr/>
        </p:nvSpPr>
        <p:spPr>
          <a:xfrm>
            <a:off x="5791200" y="1065212"/>
            <a:ext cx="9144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a:t>
            </a:r>
            <a:endParaRPr/>
          </a:p>
        </p:txBody>
      </p:sp>
      <p:sp>
        <p:nvSpPr>
          <p:cNvPr id="1241" name="Google Shape;1241;p36"/>
          <p:cNvSpPr txBox="1"/>
          <p:nvPr/>
        </p:nvSpPr>
        <p:spPr>
          <a:xfrm>
            <a:off x="1295400" y="1065212"/>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sp>
        <p:nvSpPr>
          <p:cNvPr id="1242" name="Google Shape;1242;p36"/>
          <p:cNvSpPr/>
          <p:nvPr/>
        </p:nvSpPr>
        <p:spPr>
          <a:xfrm>
            <a:off x="4764088" y="3273425"/>
            <a:ext cx="2474912"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 (0,0) , (0,1)</a:t>
            </a:r>
            <a:endParaRPr/>
          </a:p>
        </p:txBody>
      </p:sp>
      <p:sp>
        <p:nvSpPr>
          <p:cNvPr id="1243" name="Google Shape;1243;p36"/>
          <p:cNvSpPr/>
          <p:nvPr/>
        </p:nvSpPr>
        <p:spPr>
          <a:xfrm>
            <a:off x="304800" y="5256212"/>
            <a:ext cx="1524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a:t>
            </a:r>
            <a:r>
              <a:rPr b="0" i="0" lang="en-US" sz="2400" u="none" cap="none" strike="noStrike">
                <a:solidFill>
                  <a:schemeClr val="dk1"/>
                </a:solidFill>
                <a:latin typeface="Tahoma"/>
                <a:ea typeface="Tahoma"/>
                <a:cs typeface="Tahoma"/>
                <a:sym typeface="Tahoma"/>
              </a:rPr>
              <a:t> = (0,1),</a:t>
            </a:r>
            <a:endParaRPr/>
          </a:p>
        </p:txBody>
      </p:sp>
      <p:sp>
        <p:nvSpPr>
          <p:cNvPr id="1244" name="Google Shape;1244;p36"/>
          <p:cNvSpPr/>
          <p:nvPr/>
        </p:nvSpPr>
        <p:spPr>
          <a:xfrm>
            <a:off x="1676400" y="5256212"/>
            <a:ext cx="9144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Tahoma"/>
                <a:ea typeface="Tahoma"/>
                <a:cs typeface="Tahoma"/>
                <a:sym typeface="Tahoma"/>
              </a:rPr>
              <a:t>(1,1)</a:t>
            </a:r>
            <a:endParaRPr/>
          </a:p>
        </p:txBody>
      </p:sp>
      <p:sp>
        <p:nvSpPr>
          <p:cNvPr id="1245" name="Google Shape;1245;p36"/>
          <p:cNvSpPr/>
          <p:nvPr/>
        </p:nvSpPr>
        <p:spPr>
          <a:xfrm>
            <a:off x="2322513" y="5254625"/>
            <a:ext cx="259397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Tahoma"/>
                <a:ea typeface="Tahoma"/>
                <a:cs typeface="Tahoma"/>
                <a:sym typeface="Tahoma"/>
              </a:rPr>
              <a:t>, (2,1), (2,2), (3,0)</a:t>
            </a:r>
            <a:endParaRPr/>
          </a:p>
        </p:txBody>
      </p:sp>
      <p:sp>
        <p:nvSpPr>
          <p:cNvPr id="1246" name="Google Shape;1246;p36"/>
          <p:cNvSpPr txBox="1"/>
          <p:nvPr>
            <p:ph type="title"/>
          </p:nvPr>
        </p:nvSpPr>
        <p:spPr>
          <a:xfrm>
            <a:off x="-152400" y="152400"/>
            <a:ext cx="4151312"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Erosion Example… </a:t>
            </a:r>
            <a:endParaRPr/>
          </a:p>
        </p:txBody>
      </p:sp>
      <p:grpSp>
        <p:nvGrpSpPr>
          <p:cNvPr id="1247" name="Google Shape;1247;p36"/>
          <p:cNvGrpSpPr/>
          <p:nvPr/>
        </p:nvGrpSpPr>
        <p:grpSpPr>
          <a:xfrm>
            <a:off x="0" y="6429376"/>
            <a:ext cx="9220200" cy="428624"/>
            <a:chOff x="0" y="6505576"/>
            <a:chExt cx="9220200" cy="428624"/>
          </a:xfrm>
        </p:grpSpPr>
        <p:sp>
          <p:nvSpPr>
            <p:cNvPr id="1248" name="Google Shape;1248;p3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249" name="Google Shape;1249;p3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37"/>
          <p:cNvSpPr txBox="1"/>
          <p:nvPr>
            <p:ph type="title"/>
          </p:nvPr>
        </p:nvSpPr>
        <p:spPr>
          <a:xfrm>
            <a:off x="228600" y="0"/>
            <a:ext cx="4078287"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Erosion Example . . .  </a:t>
            </a:r>
            <a:endParaRPr/>
          </a:p>
        </p:txBody>
      </p:sp>
      <p:grpSp>
        <p:nvGrpSpPr>
          <p:cNvPr id="1255" name="Google Shape;1255;p37"/>
          <p:cNvGrpSpPr/>
          <p:nvPr/>
        </p:nvGrpSpPr>
        <p:grpSpPr>
          <a:xfrm>
            <a:off x="4151313" y="1135063"/>
            <a:ext cx="838200" cy="519112"/>
            <a:chOff x="1008" y="3312"/>
            <a:chExt cx="528" cy="326"/>
          </a:xfrm>
        </p:grpSpPr>
        <p:sp>
          <p:nvSpPr>
            <p:cNvPr id="1256" name="Google Shape;1256;p37"/>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257" name="Google Shape;1257;p37"/>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cxnSp>
          <p:nvCxnSpPr>
            <p:cNvPr id="1258" name="Google Shape;1258;p37"/>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259" name="Google Shape;1259;p37"/>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260" name="Google Shape;1260;p37"/>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261" name="Google Shape;1261;p37"/>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262" name="Google Shape;1262;p37"/>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263" name="Google Shape;1263;p37"/>
          <p:cNvSpPr/>
          <p:nvPr/>
        </p:nvSpPr>
        <p:spPr>
          <a:xfrm>
            <a:off x="0" y="1049338"/>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A </a:t>
            </a:r>
            <a:r>
              <a:rPr b="0" i="0" lang="en-US" sz="2400" u="none" cap="none" strike="noStrike">
                <a:solidFill>
                  <a:schemeClr val="dk1"/>
                </a:solidFill>
                <a:latin typeface="Tahoma"/>
                <a:ea typeface="Tahoma"/>
                <a:cs typeface="Tahoma"/>
                <a:sym typeface="Tahoma"/>
              </a:rPr>
              <a:t>=</a:t>
            </a:r>
            <a:endParaRPr/>
          </a:p>
        </p:txBody>
      </p:sp>
      <p:sp>
        <p:nvSpPr>
          <p:cNvPr id="1264" name="Google Shape;1264;p37"/>
          <p:cNvSpPr/>
          <p:nvPr/>
        </p:nvSpPr>
        <p:spPr>
          <a:xfrm>
            <a:off x="3803650" y="2517775"/>
            <a:ext cx="1252538" cy="595313"/>
          </a:xfrm>
          <a:prstGeom prst="rightArrow">
            <a:avLst>
              <a:gd fmla="val 50000" name="adj1"/>
              <a:gd fmla="val 95859" name="adj2"/>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65" name="Google Shape;1265;p37"/>
          <p:cNvGrpSpPr/>
          <p:nvPr/>
        </p:nvGrpSpPr>
        <p:grpSpPr>
          <a:xfrm>
            <a:off x="4151313" y="1135063"/>
            <a:ext cx="1106487" cy="898525"/>
            <a:chOff x="2688" y="1248"/>
            <a:chExt cx="144" cy="144"/>
          </a:xfrm>
        </p:grpSpPr>
        <p:cxnSp>
          <p:nvCxnSpPr>
            <p:cNvPr id="1266" name="Google Shape;1266;p3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67" name="Google Shape;1267;p3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1268" name="Google Shape;1268;p37"/>
          <p:cNvGrpSpPr/>
          <p:nvPr/>
        </p:nvGrpSpPr>
        <p:grpSpPr>
          <a:xfrm>
            <a:off x="6629400" y="1066800"/>
            <a:ext cx="2487613" cy="2971800"/>
            <a:chOff x="2688" y="1248"/>
            <a:chExt cx="144" cy="144"/>
          </a:xfrm>
        </p:grpSpPr>
        <p:cxnSp>
          <p:nvCxnSpPr>
            <p:cNvPr id="1269" name="Google Shape;1269;p3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70" name="Google Shape;1270;p3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271" name="Google Shape;1271;p37"/>
          <p:cNvSpPr/>
          <p:nvPr/>
        </p:nvSpPr>
        <p:spPr>
          <a:xfrm>
            <a:off x="7897813" y="1204913"/>
            <a:ext cx="419100"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72" name="Google Shape;1272;p37"/>
          <p:cNvSpPr/>
          <p:nvPr/>
        </p:nvSpPr>
        <p:spPr>
          <a:xfrm>
            <a:off x="2654300" y="1206500"/>
            <a:ext cx="417513"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1273" name="Google Shape;1273;p37"/>
          <p:cNvGrpSpPr/>
          <p:nvPr/>
        </p:nvGrpSpPr>
        <p:grpSpPr>
          <a:xfrm>
            <a:off x="842963" y="1066800"/>
            <a:ext cx="2349500" cy="2938463"/>
            <a:chOff x="2688" y="1248"/>
            <a:chExt cx="144" cy="144"/>
          </a:xfrm>
        </p:grpSpPr>
        <p:cxnSp>
          <p:nvCxnSpPr>
            <p:cNvPr id="1274" name="Google Shape;1274;p37"/>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75" name="Google Shape;1275;p37"/>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276" name="Google Shape;1276;p37"/>
          <p:cNvSpPr/>
          <p:nvPr/>
        </p:nvSpPr>
        <p:spPr>
          <a:xfrm>
            <a:off x="3276600" y="1082675"/>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a:t>
            </a:r>
            <a:r>
              <a:rPr b="0" i="0" lang="en-US" sz="2400" u="none" cap="none" strike="noStrike">
                <a:solidFill>
                  <a:schemeClr val="dk1"/>
                </a:solidFill>
                <a:latin typeface="Tahoma"/>
                <a:ea typeface="Tahoma"/>
                <a:cs typeface="Tahoma"/>
                <a:sym typeface="Tahoma"/>
              </a:rPr>
              <a:t> =</a:t>
            </a:r>
            <a:endParaRPr/>
          </a:p>
        </p:txBody>
      </p:sp>
      <p:sp>
        <p:nvSpPr>
          <p:cNvPr id="1277" name="Google Shape;1277;p37"/>
          <p:cNvSpPr/>
          <p:nvPr/>
        </p:nvSpPr>
        <p:spPr>
          <a:xfrm>
            <a:off x="3429000" y="1905000"/>
            <a:ext cx="1905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B = (0,0), (0,1)</a:t>
            </a:r>
            <a:endParaRPr/>
          </a:p>
        </p:txBody>
      </p:sp>
      <p:cxnSp>
        <p:nvCxnSpPr>
          <p:cNvPr id="1278" name="Google Shape;1278;p37"/>
          <p:cNvCxnSpPr/>
          <p:nvPr/>
        </p:nvCxnSpPr>
        <p:spPr>
          <a:xfrm>
            <a:off x="5349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279" name="Google Shape;1279;p37"/>
          <p:cNvSpPr txBox="1"/>
          <p:nvPr/>
        </p:nvSpPr>
        <p:spPr>
          <a:xfrm>
            <a:off x="4302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1280" name="Google Shape;1280;p37"/>
          <p:cNvSpPr txBox="1"/>
          <p:nvPr/>
        </p:nvSpPr>
        <p:spPr>
          <a:xfrm>
            <a:off x="8382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cxnSp>
        <p:nvCxnSpPr>
          <p:cNvPr id="1281" name="Google Shape;1281;p37"/>
          <p:cNvCxnSpPr/>
          <p:nvPr/>
        </p:nvCxnSpPr>
        <p:spPr>
          <a:xfrm>
            <a:off x="3835400" y="9207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282" name="Google Shape;1282;p37"/>
          <p:cNvSpPr txBox="1"/>
          <p:nvPr/>
        </p:nvSpPr>
        <p:spPr>
          <a:xfrm>
            <a:off x="3810000" y="1214438"/>
            <a:ext cx="4572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p:txBody>
      </p:sp>
      <p:sp>
        <p:nvSpPr>
          <p:cNvPr id="1283" name="Google Shape;1283;p37"/>
          <p:cNvSpPr txBox="1"/>
          <p:nvPr/>
        </p:nvSpPr>
        <p:spPr>
          <a:xfrm>
            <a:off x="4191000" y="6810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a:t>
            </a:r>
            <a:endParaRPr/>
          </a:p>
        </p:txBody>
      </p:sp>
      <p:cxnSp>
        <p:nvCxnSpPr>
          <p:cNvPr id="1284" name="Google Shape;1284;p37"/>
          <p:cNvCxnSpPr/>
          <p:nvPr/>
        </p:nvCxnSpPr>
        <p:spPr>
          <a:xfrm>
            <a:off x="63261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285" name="Google Shape;1285;p37"/>
          <p:cNvSpPr txBox="1"/>
          <p:nvPr/>
        </p:nvSpPr>
        <p:spPr>
          <a:xfrm>
            <a:off x="62214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b="0" i="0" sz="900" u="none" cap="none" strike="noStrike">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4</a:t>
            </a:r>
            <a:endParaRPr/>
          </a:p>
        </p:txBody>
      </p:sp>
      <p:sp>
        <p:nvSpPr>
          <p:cNvPr id="1286" name="Google Shape;1286;p37"/>
          <p:cNvSpPr txBox="1"/>
          <p:nvPr/>
        </p:nvSpPr>
        <p:spPr>
          <a:xfrm>
            <a:off x="66294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0    1    2   3    4</a:t>
            </a:r>
            <a:endParaRPr/>
          </a:p>
        </p:txBody>
      </p:sp>
      <p:grpSp>
        <p:nvGrpSpPr>
          <p:cNvPr id="1287" name="Google Shape;1287;p37"/>
          <p:cNvGrpSpPr/>
          <p:nvPr/>
        </p:nvGrpSpPr>
        <p:grpSpPr>
          <a:xfrm>
            <a:off x="838200" y="1066800"/>
            <a:ext cx="2093913" cy="2590800"/>
            <a:chOff x="745" y="1920"/>
            <a:chExt cx="1175" cy="1630"/>
          </a:xfrm>
        </p:grpSpPr>
        <p:sp>
          <p:nvSpPr>
            <p:cNvPr id="1288" name="Google Shape;1288;p3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89" name="Google Shape;1289;p3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0" name="Google Shape;1290;p3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1" name="Google Shape;1291;p3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2" name="Google Shape;1292;p3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3" name="Google Shape;1293;p3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4" name="Google Shape;1294;p3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5" name="Google Shape;1295;p3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6" name="Google Shape;1296;p3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7" name="Google Shape;1297;p37"/>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298" name="Google Shape;1298;p3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9" name="Google Shape;1299;p3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0" name="Google Shape;1300;p3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301" name="Google Shape;1301;p3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302" name="Google Shape;1302;p3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3" name="Google Shape;1303;p3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4" name="Google Shape;1304;p3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5" name="Google Shape;1305;p3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6" name="Google Shape;1306;p3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307" name="Google Shape;1307;p3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8" name="Google Shape;1308;p3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09" name="Google Shape;1309;p3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10" name="Google Shape;1310;p3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11" name="Google Shape;1311;p3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1</a:t>
              </a:r>
              <a:endParaRPr/>
            </a:p>
          </p:txBody>
        </p:sp>
        <p:sp>
          <p:nvSpPr>
            <p:cNvPr id="1312" name="Google Shape;1312;p3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1313" name="Google Shape;1313;p3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314" name="Google Shape;1314;p37"/>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15" name="Google Shape;1315;p37"/>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16" name="Google Shape;1316;p37"/>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17" name="Google Shape;1317;p37"/>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18" name="Google Shape;1318;p37"/>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319" name="Google Shape;1319;p37"/>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320" name="Google Shape;1320;p37"/>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21" name="Google Shape;1321;p37"/>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22" name="Google Shape;1322;p37"/>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23" name="Google Shape;1323;p37"/>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24" name="Google Shape;1324;p37"/>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325" name="Google Shape;1325;p37"/>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326" name="Google Shape;1326;p37"/>
          <p:cNvGrpSpPr/>
          <p:nvPr/>
        </p:nvGrpSpPr>
        <p:grpSpPr>
          <a:xfrm>
            <a:off x="6629400" y="1066800"/>
            <a:ext cx="2093913" cy="2590800"/>
            <a:chOff x="745" y="1920"/>
            <a:chExt cx="1175" cy="1630"/>
          </a:xfrm>
        </p:grpSpPr>
        <p:sp>
          <p:nvSpPr>
            <p:cNvPr id="1327" name="Google Shape;1327;p3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28" name="Google Shape;1328;p3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29" name="Google Shape;1329;p3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0" name="Google Shape;1330;p3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1" name="Google Shape;1331;p3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2" name="Google Shape;1332;p3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3" name="Google Shape;1333;p3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4" name="Google Shape;1334;p3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5" name="Google Shape;1335;p3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6" name="Google Shape;1336;p37"/>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37" name="Google Shape;1337;p3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8" name="Google Shape;1338;p3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9" name="Google Shape;1339;p3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40" name="Google Shape;1340;p3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41" name="Google Shape;1341;p3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2" name="Google Shape;1342;p3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3" name="Google Shape;1343;p3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4" name="Google Shape;1344;p3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5" name="Google Shape;1345;p3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46" name="Google Shape;1346;p3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7" name="Google Shape;1347;p3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8" name="Google Shape;1348;p3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9" name="Google Shape;1349;p3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50" name="Google Shape;1350;p3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51" name="Google Shape;1351;p3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1352" name="Google Shape;1352;p3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353" name="Google Shape;1353;p37"/>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54" name="Google Shape;1354;p37"/>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55" name="Google Shape;1355;p37"/>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56" name="Google Shape;1356;p37"/>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357" name="Google Shape;1357;p37"/>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358" name="Google Shape;1358;p37"/>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359" name="Google Shape;1359;p37"/>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60" name="Google Shape;1360;p37"/>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61" name="Google Shape;1361;p37"/>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62" name="Google Shape;1362;p37"/>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363" name="Google Shape;1363;p37"/>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364" name="Google Shape;1364;p37"/>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sp>
        <p:nvSpPr>
          <p:cNvPr id="1365" name="Google Shape;1365;p37"/>
          <p:cNvSpPr/>
          <p:nvPr/>
        </p:nvSpPr>
        <p:spPr>
          <a:xfrm>
            <a:off x="7427913" y="10668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66" name="Google Shape;1366;p37"/>
          <p:cNvSpPr/>
          <p:nvPr/>
        </p:nvSpPr>
        <p:spPr>
          <a:xfrm>
            <a:off x="7427913" y="16160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67" name="Google Shape;1367;p37"/>
          <p:cNvSpPr/>
          <p:nvPr/>
        </p:nvSpPr>
        <p:spPr>
          <a:xfrm>
            <a:off x="7010400" y="2606675"/>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68" name="Google Shape;1368;p37"/>
          <p:cNvSpPr/>
          <p:nvPr/>
        </p:nvSpPr>
        <p:spPr>
          <a:xfrm>
            <a:off x="7848600" y="2133600"/>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a:p>
        </p:txBody>
      </p:sp>
      <p:sp>
        <p:nvSpPr>
          <p:cNvPr id="1369" name="Google Shape;1369;p37"/>
          <p:cNvSpPr/>
          <p:nvPr/>
        </p:nvSpPr>
        <p:spPr>
          <a:xfrm>
            <a:off x="3200400" y="6042025"/>
            <a:ext cx="4159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Arial"/>
              <a:buNone/>
            </a:pPr>
            <a:r>
              <a:rPr b="0" i="0" lang="en-US" sz="2400" u="none" cap="none" strike="noStrike">
                <a:solidFill>
                  <a:schemeClr val="lt1"/>
                </a:solidFill>
                <a:latin typeface="Times New Roman"/>
                <a:ea typeface="Times New Roman"/>
                <a:cs typeface="Times New Roman"/>
                <a:sym typeface="Times New Roman"/>
              </a:rPr>
              <a:t> </a:t>
            </a:r>
            <a:r>
              <a:rPr b="1" i="0" lang="en-US" sz="2400" u="none" cap="none" strike="noStrike">
                <a:solidFill>
                  <a:schemeClr val="lt1"/>
                </a:solidFill>
                <a:latin typeface="Times New Roman"/>
                <a:ea typeface="Times New Roman"/>
                <a:cs typeface="Times New Roman"/>
                <a:sym typeface="Times New Roman"/>
              </a:rPr>
              <a:t>∉</a:t>
            </a:r>
            <a:endParaRPr/>
          </a:p>
        </p:txBody>
      </p:sp>
      <p:sp>
        <p:nvSpPr>
          <p:cNvPr id="1370" name="Google Shape;1370;p37"/>
          <p:cNvSpPr/>
          <p:nvPr/>
        </p:nvSpPr>
        <p:spPr>
          <a:xfrm>
            <a:off x="3429000" y="4179888"/>
            <a:ext cx="3617401" cy="244682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D0D0D"/>
              </a:buClr>
              <a:buSzPts val="2400"/>
              <a:buFont typeface="Arial"/>
              <a:buAutoNum type="arabicParenBoth"/>
            </a:pPr>
            <a:r>
              <a:rPr b="0" i="0" lang="en-US" sz="2400" u="none" cap="none" strike="noStrike">
                <a:solidFill>
                  <a:srgbClr val="0D0D0D"/>
                </a:solidFill>
                <a:latin typeface="Times New Roman"/>
                <a:ea typeface="Times New Roman"/>
                <a:cs typeface="Times New Roman"/>
                <a:sym typeface="Times New Roman"/>
              </a:rPr>
              <a:t> Let p = (0,0)</a:t>
            </a:r>
            <a:endParaRPr/>
          </a:p>
          <a:p>
            <a:pPr indent="-342900" lvl="0" marL="342900" marR="0" rtl="0" algn="l">
              <a:spcBef>
                <a:spcPts val="0"/>
              </a:spcBef>
              <a:spcAft>
                <a:spcPts val="0"/>
              </a:spcAft>
              <a:buClr>
                <a:srgbClr val="0D0D0D"/>
              </a:buClr>
              <a:buSzPts val="2400"/>
              <a:buFont typeface="Arial"/>
              <a:buNone/>
            </a:pPr>
            <a:r>
              <a:rPr b="0" i="0" lang="en-US" sz="2400" u="none" cap="none" strike="noStrike">
                <a:solidFill>
                  <a:srgbClr val="0D0D0D"/>
                </a:solidFill>
                <a:latin typeface="Times New Roman"/>
                <a:ea typeface="Times New Roman"/>
                <a:cs typeface="Times New Roman"/>
                <a:sym typeface="Times New Roman"/>
              </a:rPr>
              <a:t>      Find p+b for every b</a:t>
            </a:r>
            <a:r>
              <a:rPr b="0" i="0" lang="en-US" sz="2400" u="none" cap="none" strike="noStrike">
                <a:solidFill>
                  <a:schemeClr val="dk1"/>
                </a:solidFill>
                <a:latin typeface="Times New Roman"/>
                <a:ea typeface="Times New Roman"/>
                <a:cs typeface="Times New Roman"/>
                <a:sym typeface="Times New Roman"/>
              </a:rPr>
              <a:t>∈B</a:t>
            </a:r>
            <a:endParaRPr b="0" i="0" sz="2400" u="none" cap="none" strike="noStrike">
              <a:solidFill>
                <a:srgbClr val="0D0D0D"/>
              </a:solidFill>
              <a:latin typeface="Times New Roman"/>
              <a:ea typeface="Times New Roman"/>
              <a:cs typeface="Times New Roman"/>
              <a:sym typeface="Times New Roman"/>
            </a:endParaRPr>
          </a:p>
          <a:p>
            <a:pPr indent="-342900" lvl="0" marL="342900" marR="0" rtl="0" algn="l">
              <a:spcBef>
                <a:spcPts val="0"/>
              </a:spcBef>
              <a:spcAft>
                <a:spcPts val="0"/>
              </a:spcAft>
              <a:buClr>
                <a:srgbClr val="0D0D0D"/>
              </a:buClr>
              <a:buSzPts val="2400"/>
              <a:buFont typeface="Arial"/>
              <a:buNone/>
            </a:pPr>
            <a:r>
              <a:rPr b="0" i="0" lang="en-US" sz="2400" u="none" cap="none" strike="noStrike">
                <a:solidFill>
                  <a:srgbClr val="0D0D0D"/>
                </a:solidFill>
                <a:latin typeface="Times New Roman"/>
                <a:ea typeface="Times New Roman"/>
                <a:cs typeface="Times New Roman"/>
                <a:sym typeface="Times New Roman"/>
              </a:rPr>
              <a:t>      (0,0) + (0,0)= (0,0)</a:t>
            </a:r>
            <a:endParaRPr/>
          </a:p>
          <a:p>
            <a:pPr indent="-342900" lvl="0" marL="342900" marR="0" rtl="0" algn="l">
              <a:spcBef>
                <a:spcPts val="0"/>
              </a:spcBef>
              <a:spcAft>
                <a:spcPts val="0"/>
              </a:spcAft>
              <a:buClr>
                <a:srgbClr val="0D0D0D"/>
              </a:buClr>
              <a:buSzPts val="2400"/>
              <a:buFont typeface="Arial"/>
              <a:buNone/>
            </a:pPr>
            <a:r>
              <a:rPr b="0" i="0" lang="en-US" sz="2400" u="none" cap="none" strike="noStrike">
                <a:solidFill>
                  <a:srgbClr val="0D0D0D"/>
                </a:solidFill>
                <a:latin typeface="Times New Roman"/>
                <a:ea typeface="Times New Roman"/>
                <a:cs typeface="Times New Roman"/>
                <a:sym typeface="Times New Roman"/>
              </a:rPr>
              <a:t>      (0,0) + (0,1)= (0,1)</a:t>
            </a:r>
            <a:endParaRPr/>
          </a:p>
          <a:p>
            <a:pPr indent="-342900" lvl="0" marL="342900" marR="0" rtl="0" algn="l">
              <a:spcBef>
                <a:spcPts val="0"/>
              </a:spcBef>
              <a:spcAft>
                <a:spcPts val="0"/>
              </a:spcAft>
              <a:buClr>
                <a:schemeClr val="dk1"/>
              </a:buClr>
              <a:buSzPts val="900"/>
              <a:buFont typeface="Arial"/>
              <a:buNone/>
            </a:pPr>
            <a:r>
              <a:t/>
            </a:r>
            <a:endParaRPr b="0" i="0" sz="900" u="none" cap="none" strike="noStrike">
              <a:solidFill>
                <a:srgbClr val="0D0D0D"/>
              </a:solidFill>
              <a:latin typeface="Times New Roman"/>
              <a:ea typeface="Times New Roman"/>
              <a:cs typeface="Times New Roman"/>
              <a:sym typeface="Times New Roman"/>
            </a:endParaRPr>
          </a:p>
          <a:p>
            <a:pPr indent="-342900" lvl="0" marL="342900" marR="0" rtl="0" algn="l">
              <a:spcBef>
                <a:spcPts val="0"/>
              </a:spcBef>
              <a:spcAft>
                <a:spcPts val="0"/>
              </a:spcAft>
              <a:buClr>
                <a:srgbClr val="0D0D0D"/>
              </a:buClr>
              <a:buSzPts val="2400"/>
              <a:buFont typeface="Arial"/>
              <a:buNone/>
            </a:pPr>
            <a:r>
              <a:rPr b="0" i="0" lang="en-US" sz="2400" u="none" cap="none" strike="noStrike">
                <a:solidFill>
                  <a:srgbClr val="0D0D0D"/>
                </a:solidFill>
                <a:latin typeface="Times New Roman"/>
                <a:ea typeface="Times New Roman"/>
                <a:cs typeface="Times New Roman"/>
                <a:sym typeface="Times New Roman"/>
              </a:rPr>
              <a:t>     Here, p+b  </a:t>
            </a:r>
            <a:r>
              <a:rPr b="1" i="0" lang="en-US" sz="2400" u="none" cap="none" strike="noStrike">
                <a:solidFill>
                  <a:srgbClr val="0D0D0D"/>
                </a:solidFill>
                <a:latin typeface="Times New Roman"/>
                <a:ea typeface="Times New Roman"/>
                <a:cs typeface="Times New Roman"/>
                <a:sym typeface="Times New Roman"/>
              </a:rPr>
              <a:t>∉</a:t>
            </a:r>
            <a:r>
              <a:rPr b="0" i="0" lang="en-US" sz="2400" u="none" cap="none" strike="noStrike">
                <a:solidFill>
                  <a:srgbClr val="0D0D0D"/>
                </a:solidFill>
                <a:latin typeface="Times New Roman"/>
                <a:ea typeface="Times New Roman"/>
                <a:cs typeface="Times New Roman"/>
                <a:sym typeface="Times New Roman"/>
              </a:rPr>
              <a:t> A</a:t>
            </a:r>
            <a:endParaRPr/>
          </a:p>
          <a:p>
            <a:pPr indent="-342900" lvl="0" marL="342900" marR="0" rtl="0" algn="l">
              <a:spcBef>
                <a:spcPts val="0"/>
              </a:spcBef>
              <a:spcAft>
                <a:spcPts val="0"/>
              </a:spcAft>
              <a:buClr>
                <a:srgbClr val="0D0D0D"/>
              </a:buClr>
              <a:buSzPts val="2400"/>
              <a:buFont typeface="Arial"/>
              <a:buNone/>
            </a:pPr>
            <a:r>
              <a:rPr b="0" i="0" lang="en-US" sz="2400" u="none" cap="none" strike="noStrike">
                <a:solidFill>
                  <a:srgbClr val="0D0D0D"/>
                </a:solidFill>
                <a:latin typeface="Times New Roman"/>
                <a:ea typeface="Times New Roman"/>
                <a:cs typeface="Times New Roman"/>
                <a:sym typeface="Times New Roman"/>
              </a:rPr>
              <a:t>     Therefore p  </a:t>
            </a:r>
            <a:r>
              <a:rPr b="1" i="0" lang="en-US" sz="2400" u="none" cap="none" strike="noStrike">
                <a:solidFill>
                  <a:srgbClr val="0D0D0D"/>
                </a:solidFill>
                <a:latin typeface="Times New Roman"/>
                <a:ea typeface="Times New Roman"/>
                <a:cs typeface="Times New Roman"/>
                <a:sym typeface="Times New Roman"/>
              </a:rPr>
              <a:t>∉  (A     </a:t>
            </a:r>
            <a:r>
              <a:rPr b="0" i="0" lang="en-US" sz="2400" u="none" cap="none" strike="noStrike">
                <a:solidFill>
                  <a:srgbClr val="0D0D0D"/>
                </a:solidFill>
                <a:latin typeface="Times New Roman"/>
                <a:ea typeface="Times New Roman"/>
                <a:cs typeface="Times New Roman"/>
                <a:sym typeface="Times New Roman"/>
              </a:rPr>
              <a:t>B )</a:t>
            </a:r>
            <a:endParaRPr/>
          </a:p>
        </p:txBody>
      </p:sp>
      <p:grpSp>
        <p:nvGrpSpPr>
          <p:cNvPr id="1371" name="Google Shape;1371;p37"/>
          <p:cNvGrpSpPr/>
          <p:nvPr/>
        </p:nvGrpSpPr>
        <p:grpSpPr>
          <a:xfrm>
            <a:off x="6248400" y="6324600"/>
            <a:ext cx="152400" cy="152400"/>
            <a:chOff x="6019800" y="5251450"/>
            <a:chExt cx="152400" cy="152400"/>
          </a:xfrm>
        </p:grpSpPr>
        <p:sp>
          <p:nvSpPr>
            <p:cNvPr id="1372" name="Google Shape;1372;p37"/>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73" name="Google Shape;1373;p37"/>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nvGrpSpPr>
          <p:cNvPr id="1374" name="Google Shape;1374;p37"/>
          <p:cNvGrpSpPr/>
          <p:nvPr/>
        </p:nvGrpSpPr>
        <p:grpSpPr>
          <a:xfrm>
            <a:off x="228600" y="4038600"/>
            <a:ext cx="2843213" cy="762000"/>
            <a:chOff x="228601" y="4038600"/>
            <a:chExt cx="2843212" cy="762000"/>
          </a:xfrm>
        </p:grpSpPr>
        <p:grpSp>
          <p:nvGrpSpPr>
            <p:cNvPr id="1375" name="Google Shape;1375;p37"/>
            <p:cNvGrpSpPr/>
            <p:nvPr/>
          </p:nvGrpSpPr>
          <p:grpSpPr>
            <a:xfrm>
              <a:off x="228601" y="4038600"/>
              <a:ext cx="2843212" cy="762000"/>
              <a:chOff x="228601" y="4419600"/>
              <a:chExt cx="2843212" cy="762000"/>
            </a:xfrm>
          </p:grpSpPr>
          <p:sp>
            <p:nvSpPr>
              <p:cNvPr id="1376" name="Google Shape;1376;p37"/>
              <p:cNvSpPr/>
              <p:nvPr/>
            </p:nvSpPr>
            <p:spPr>
              <a:xfrm>
                <a:off x="228601" y="4419600"/>
                <a:ext cx="2843212"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To  find p       A     B </a:t>
                </a:r>
                <a:endParaRPr/>
              </a:p>
            </p:txBody>
          </p:sp>
          <p:grpSp>
            <p:nvGrpSpPr>
              <p:cNvPr id="1377" name="Google Shape;1377;p37"/>
              <p:cNvGrpSpPr/>
              <p:nvPr/>
            </p:nvGrpSpPr>
            <p:grpSpPr>
              <a:xfrm>
                <a:off x="2209800" y="4724400"/>
                <a:ext cx="152400" cy="152400"/>
                <a:chOff x="6019800" y="5251450"/>
                <a:chExt cx="152400" cy="152400"/>
              </a:xfrm>
            </p:grpSpPr>
            <p:sp>
              <p:nvSpPr>
                <p:cNvPr id="1378" name="Google Shape;1378;p37"/>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79" name="Google Shape;1379;p37"/>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1380" name="Google Shape;1380;p37"/>
            <p:cNvSpPr/>
            <p:nvPr/>
          </p:nvSpPr>
          <p:spPr>
            <a:xfrm>
              <a:off x="1429543" y="4191000"/>
              <a:ext cx="4924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t>
              </a:r>
              <a:endParaRPr/>
            </a:p>
          </p:txBody>
        </p:sp>
      </p:grpSp>
      <p:grpSp>
        <p:nvGrpSpPr>
          <p:cNvPr id="1381" name="Google Shape;1381;p37"/>
          <p:cNvGrpSpPr/>
          <p:nvPr/>
        </p:nvGrpSpPr>
        <p:grpSpPr>
          <a:xfrm>
            <a:off x="5257800" y="1119336"/>
            <a:ext cx="1078589" cy="461665"/>
            <a:chOff x="2286000" y="4872335"/>
            <a:chExt cx="1078589" cy="461665"/>
          </a:xfrm>
        </p:grpSpPr>
        <p:sp>
          <p:nvSpPr>
            <p:cNvPr id="1382" name="Google Shape;1382;p37"/>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0D0D0D"/>
                  </a:solidFill>
                  <a:latin typeface="Times New Roman"/>
                  <a:ea typeface="Times New Roman"/>
                  <a:cs typeface="Times New Roman"/>
                  <a:sym typeface="Times New Roman"/>
                </a:rPr>
                <a:t>A   </a:t>
              </a:r>
              <a:r>
                <a:rPr b="0" i="0" lang="en-US" sz="2400" u="none" cap="none" strike="noStrike">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1383" name="Google Shape;1383;p37"/>
            <p:cNvGrpSpPr/>
            <p:nvPr/>
          </p:nvGrpSpPr>
          <p:grpSpPr>
            <a:xfrm>
              <a:off x="2590800" y="5029200"/>
              <a:ext cx="152400" cy="152400"/>
              <a:chOff x="6019800" y="5251450"/>
              <a:chExt cx="152400" cy="152400"/>
            </a:xfrm>
          </p:grpSpPr>
          <p:sp>
            <p:nvSpPr>
              <p:cNvPr id="1384" name="Google Shape;1384;p37"/>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Times New Roman"/>
                  <a:ea typeface="Times New Roman"/>
                  <a:cs typeface="Times New Roman"/>
                  <a:sym typeface="Times New Roman"/>
                </a:endParaRPr>
              </a:p>
            </p:txBody>
          </p:sp>
          <p:cxnSp>
            <p:nvCxnSpPr>
              <p:cNvPr id="1385" name="Google Shape;1385;p37"/>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38"/>
          <p:cNvSpPr txBox="1"/>
          <p:nvPr>
            <p:ph type="title"/>
          </p:nvPr>
        </p:nvSpPr>
        <p:spPr>
          <a:xfrm>
            <a:off x="228600" y="0"/>
            <a:ext cx="4078287"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Erosion Example . . .  </a:t>
            </a:r>
            <a:endParaRPr/>
          </a:p>
        </p:txBody>
      </p:sp>
      <p:grpSp>
        <p:nvGrpSpPr>
          <p:cNvPr id="1391" name="Google Shape;1391;p38"/>
          <p:cNvGrpSpPr/>
          <p:nvPr/>
        </p:nvGrpSpPr>
        <p:grpSpPr>
          <a:xfrm>
            <a:off x="4151313" y="1135063"/>
            <a:ext cx="838200" cy="519112"/>
            <a:chOff x="1008" y="3312"/>
            <a:chExt cx="528" cy="326"/>
          </a:xfrm>
        </p:grpSpPr>
        <p:sp>
          <p:nvSpPr>
            <p:cNvPr id="1392" name="Google Shape;1392;p38"/>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393" name="Google Shape;1393;p38"/>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1394" name="Google Shape;1394;p38"/>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395" name="Google Shape;1395;p38"/>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396" name="Google Shape;1396;p38"/>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397" name="Google Shape;1397;p38"/>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398" name="Google Shape;1398;p38"/>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399" name="Google Shape;1399;p38"/>
          <p:cNvSpPr/>
          <p:nvPr/>
        </p:nvSpPr>
        <p:spPr>
          <a:xfrm>
            <a:off x="0" y="1049338"/>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1400" name="Google Shape;1400;p38"/>
          <p:cNvSpPr/>
          <p:nvPr/>
        </p:nvSpPr>
        <p:spPr>
          <a:xfrm>
            <a:off x="3803650" y="2517775"/>
            <a:ext cx="1252538" cy="595313"/>
          </a:xfrm>
          <a:prstGeom prst="rightArrow">
            <a:avLst>
              <a:gd fmla="val 50000" name="adj1"/>
              <a:gd fmla="val 95859" name="adj2"/>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grpSp>
        <p:nvGrpSpPr>
          <p:cNvPr id="1401" name="Google Shape;1401;p38"/>
          <p:cNvGrpSpPr/>
          <p:nvPr/>
        </p:nvGrpSpPr>
        <p:grpSpPr>
          <a:xfrm>
            <a:off x="4151313" y="1135063"/>
            <a:ext cx="1106487" cy="898525"/>
            <a:chOff x="2688" y="1248"/>
            <a:chExt cx="144" cy="144"/>
          </a:xfrm>
        </p:grpSpPr>
        <p:cxnSp>
          <p:nvCxnSpPr>
            <p:cNvPr id="1402" name="Google Shape;1402;p38"/>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03" name="Google Shape;1403;p38"/>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1404" name="Google Shape;1404;p38"/>
          <p:cNvGrpSpPr/>
          <p:nvPr/>
        </p:nvGrpSpPr>
        <p:grpSpPr>
          <a:xfrm>
            <a:off x="6629400" y="1066800"/>
            <a:ext cx="2487613" cy="2971800"/>
            <a:chOff x="2688" y="1248"/>
            <a:chExt cx="144" cy="144"/>
          </a:xfrm>
        </p:grpSpPr>
        <p:cxnSp>
          <p:nvCxnSpPr>
            <p:cNvPr id="1405" name="Google Shape;1405;p38"/>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06" name="Google Shape;1406;p38"/>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407" name="Google Shape;1407;p38"/>
          <p:cNvSpPr/>
          <p:nvPr/>
        </p:nvSpPr>
        <p:spPr>
          <a:xfrm>
            <a:off x="7897813" y="1204913"/>
            <a:ext cx="419100"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08" name="Google Shape;1408;p38"/>
          <p:cNvSpPr/>
          <p:nvPr/>
        </p:nvSpPr>
        <p:spPr>
          <a:xfrm>
            <a:off x="2654300" y="1206500"/>
            <a:ext cx="417513"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grpSp>
        <p:nvGrpSpPr>
          <p:cNvPr id="1409" name="Google Shape;1409;p38"/>
          <p:cNvGrpSpPr/>
          <p:nvPr/>
        </p:nvGrpSpPr>
        <p:grpSpPr>
          <a:xfrm>
            <a:off x="842963" y="1066800"/>
            <a:ext cx="2349500" cy="2938463"/>
            <a:chOff x="2688" y="1248"/>
            <a:chExt cx="144" cy="144"/>
          </a:xfrm>
        </p:grpSpPr>
        <p:cxnSp>
          <p:nvCxnSpPr>
            <p:cNvPr id="1410" name="Google Shape;1410;p38"/>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11" name="Google Shape;1411;p38"/>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412" name="Google Shape;1412;p38"/>
          <p:cNvSpPr/>
          <p:nvPr/>
        </p:nvSpPr>
        <p:spPr>
          <a:xfrm>
            <a:off x="3276600" y="1082675"/>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sp>
        <p:nvSpPr>
          <p:cNvPr id="1413" name="Google Shape;1413;p38"/>
          <p:cNvSpPr/>
          <p:nvPr/>
        </p:nvSpPr>
        <p:spPr>
          <a:xfrm>
            <a:off x="3429000" y="1905000"/>
            <a:ext cx="1905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 = (0,0), (0,1)</a:t>
            </a:r>
            <a:endParaRPr/>
          </a:p>
        </p:txBody>
      </p:sp>
      <p:cxnSp>
        <p:nvCxnSpPr>
          <p:cNvPr id="1414" name="Google Shape;1414;p38"/>
          <p:cNvCxnSpPr/>
          <p:nvPr/>
        </p:nvCxnSpPr>
        <p:spPr>
          <a:xfrm>
            <a:off x="5349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415" name="Google Shape;1415;p38"/>
          <p:cNvSpPr txBox="1"/>
          <p:nvPr/>
        </p:nvSpPr>
        <p:spPr>
          <a:xfrm>
            <a:off x="4302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sp>
        <p:nvSpPr>
          <p:cNvPr id="1416" name="Google Shape;1416;p38"/>
          <p:cNvSpPr txBox="1"/>
          <p:nvPr/>
        </p:nvSpPr>
        <p:spPr>
          <a:xfrm>
            <a:off x="8382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a:t>
            </a:r>
            <a:endParaRPr/>
          </a:p>
        </p:txBody>
      </p:sp>
      <p:cxnSp>
        <p:nvCxnSpPr>
          <p:cNvPr id="1417" name="Google Shape;1417;p38"/>
          <p:cNvCxnSpPr/>
          <p:nvPr/>
        </p:nvCxnSpPr>
        <p:spPr>
          <a:xfrm>
            <a:off x="3835400" y="9207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418" name="Google Shape;1418;p38"/>
          <p:cNvSpPr txBox="1"/>
          <p:nvPr/>
        </p:nvSpPr>
        <p:spPr>
          <a:xfrm>
            <a:off x="3810000" y="1214438"/>
            <a:ext cx="4572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1419" name="Google Shape;1419;p38"/>
          <p:cNvSpPr txBox="1"/>
          <p:nvPr/>
        </p:nvSpPr>
        <p:spPr>
          <a:xfrm>
            <a:off x="4191000" y="6810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cxnSp>
        <p:nvCxnSpPr>
          <p:cNvPr id="1420" name="Google Shape;1420;p38"/>
          <p:cNvCxnSpPr/>
          <p:nvPr/>
        </p:nvCxnSpPr>
        <p:spPr>
          <a:xfrm>
            <a:off x="63261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421" name="Google Shape;1421;p38"/>
          <p:cNvSpPr txBox="1"/>
          <p:nvPr/>
        </p:nvSpPr>
        <p:spPr>
          <a:xfrm>
            <a:off x="62214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sp>
        <p:nvSpPr>
          <p:cNvPr id="1422" name="Google Shape;1422;p38"/>
          <p:cNvSpPr txBox="1"/>
          <p:nvPr/>
        </p:nvSpPr>
        <p:spPr>
          <a:xfrm>
            <a:off x="66294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a:t>
            </a:r>
            <a:endParaRPr/>
          </a:p>
        </p:txBody>
      </p:sp>
      <p:grpSp>
        <p:nvGrpSpPr>
          <p:cNvPr id="1423" name="Google Shape;1423;p38"/>
          <p:cNvGrpSpPr/>
          <p:nvPr/>
        </p:nvGrpSpPr>
        <p:grpSpPr>
          <a:xfrm>
            <a:off x="838200" y="1066800"/>
            <a:ext cx="2093913" cy="2590800"/>
            <a:chOff x="745" y="1920"/>
            <a:chExt cx="1175" cy="1630"/>
          </a:xfrm>
        </p:grpSpPr>
        <p:sp>
          <p:nvSpPr>
            <p:cNvPr id="1424" name="Google Shape;1424;p3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25" name="Google Shape;1425;p3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26" name="Google Shape;1426;p3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27" name="Google Shape;1427;p3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28" name="Google Shape;1428;p3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29" name="Google Shape;1429;p3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0" name="Google Shape;1430;p3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1" name="Google Shape;1431;p3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2" name="Google Shape;1432;p3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3" name="Google Shape;1433;p38"/>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434" name="Google Shape;1434;p3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5" name="Google Shape;1435;p3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6" name="Google Shape;1436;p3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437" name="Google Shape;1437;p3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438" name="Google Shape;1438;p3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39" name="Google Shape;1439;p3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0" name="Google Shape;1440;p3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1" name="Google Shape;1441;p3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2" name="Google Shape;1442;p3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443" name="Google Shape;1443;p3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4" name="Google Shape;1444;p3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5" name="Google Shape;1445;p3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6" name="Google Shape;1446;p3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47" name="Google Shape;1447;p3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448" name="Google Shape;1448;p3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449" name="Google Shape;1449;p3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450" name="Google Shape;1450;p3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51" name="Google Shape;1451;p3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52" name="Google Shape;1452;p3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53" name="Google Shape;1453;p3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54" name="Google Shape;1454;p38"/>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455" name="Google Shape;1455;p38"/>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456" name="Google Shape;1456;p38"/>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57" name="Google Shape;1457;p38"/>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58" name="Google Shape;1458;p38"/>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59" name="Google Shape;1459;p38"/>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60" name="Google Shape;1460;p38"/>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461" name="Google Shape;1461;p38"/>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462" name="Google Shape;1462;p38"/>
          <p:cNvGrpSpPr/>
          <p:nvPr/>
        </p:nvGrpSpPr>
        <p:grpSpPr>
          <a:xfrm>
            <a:off x="6629400" y="1066800"/>
            <a:ext cx="2093913" cy="2590800"/>
            <a:chOff x="745" y="1920"/>
            <a:chExt cx="1175" cy="1630"/>
          </a:xfrm>
        </p:grpSpPr>
        <p:sp>
          <p:nvSpPr>
            <p:cNvPr id="1463" name="Google Shape;1463;p3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4" name="Google Shape;1464;p3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5" name="Google Shape;1465;p3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6" name="Google Shape;1466;p3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7" name="Google Shape;1467;p3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8" name="Google Shape;1468;p3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69" name="Google Shape;1469;p3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0" name="Google Shape;1470;p3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1" name="Google Shape;1471;p3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2" name="Google Shape;1472;p38"/>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473" name="Google Shape;1473;p3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4" name="Google Shape;1474;p3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5" name="Google Shape;1475;p3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476" name="Google Shape;1476;p3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477" name="Google Shape;1477;p3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8" name="Google Shape;1478;p3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79" name="Google Shape;1479;p3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0" name="Google Shape;1480;p3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1" name="Google Shape;1481;p3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482" name="Google Shape;1482;p3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3" name="Google Shape;1483;p3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4" name="Google Shape;1484;p3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5" name="Google Shape;1485;p3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486" name="Google Shape;1486;p3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487" name="Google Shape;1487;p3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488" name="Google Shape;1488;p3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489" name="Google Shape;1489;p3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90" name="Google Shape;1490;p3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91" name="Google Shape;1491;p3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92" name="Google Shape;1492;p3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493" name="Google Shape;1493;p38"/>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494" name="Google Shape;1494;p38"/>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495" name="Google Shape;1495;p38"/>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96" name="Google Shape;1496;p38"/>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97" name="Google Shape;1497;p38"/>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98" name="Google Shape;1498;p38"/>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499" name="Google Shape;1499;p38"/>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500" name="Google Shape;1500;p38"/>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sp>
        <p:nvSpPr>
          <p:cNvPr id="1501" name="Google Shape;1501;p38"/>
          <p:cNvSpPr/>
          <p:nvPr/>
        </p:nvSpPr>
        <p:spPr>
          <a:xfrm>
            <a:off x="7427913" y="1066800"/>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502" name="Google Shape;1502;p38"/>
          <p:cNvSpPr/>
          <p:nvPr/>
        </p:nvSpPr>
        <p:spPr>
          <a:xfrm>
            <a:off x="7427913" y="1616075"/>
            <a:ext cx="420687"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503" name="Google Shape;1503;p38"/>
          <p:cNvSpPr/>
          <p:nvPr/>
        </p:nvSpPr>
        <p:spPr>
          <a:xfrm>
            <a:off x="7010400" y="2606675"/>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504" name="Google Shape;1504;p38"/>
          <p:cNvSpPr/>
          <p:nvPr/>
        </p:nvSpPr>
        <p:spPr>
          <a:xfrm>
            <a:off x="7848600" y="2133600"/>
            <a:ext cx="420688" cy="51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505" name="Google Shape;1505;p38"/>
          <p:cNvSpPr/>
          <p:nvPr/>
        </p:nvSpPr>
        <p:spPr>
          <a:xfrm>
            <a:off x="3200400" y="6042025"/>
            <a:ext cx="4159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Arial"/>
              <a:buNone/>
            </a:pPr>
            <a:r>
              <a:rPr lang="en-US" sz="2400">
                <a:solidFill>
                  <a:schemeClr val="lt1"/>
                </a:solidFill>
                <a:latin typeface="Times New Roman"/>
                <a:ea typeface="Times New Roman"/>
                <a:cs typeface="Times New Roman"/>
                <a:sym typeface="Times New Roman"/>
              </a:rPr>
              <a:t> </a:t>
            </a:r>
            <a:r>
              <a:rPr b="1" lang="en-US" sz="2400">
                <a:solidFill>
                  <a:schemeClr val="lt1"/>
                </a:solidFill>
                <a:latin typeface="Times New Roman"/>
                <a:ea typeface="Times New Roman"/>
                <a:cs typeface="Times New Roman"/>
                <a:sym typeface="Times New Roman"/>
              </a:rPr>
              <a:t>∉</a:t>
            </a:r>
            <a:endParaRPr/>
          </a:p>
        </p:txBody>
      </p:sp>
      <p:grpSp>
        <p:nvGrpSpPr>
          <p:cNvPr id="1506" name="Google Shape;1506;p38"/>
          <p:cNvGrpSpPr/>
          <p:nvPr/>
        </p:nvGrpSpPr>
        <p:grpSpPr>
          <a:xfrm>
            <a:off x="6248400" y="6324600"/>
            <a:ext cx="152400" cy="152400"/>
            <a:chOff x="6019800" y="5251450"/>
            <a:chExt cx="152400" cy="152400"/>
          </a:xfrm>
        </p:grpSpPr>
        <p:sp>
          <p:nvSpPr>
            <p:cNvPr id="1507" name="Google Shape;1507;p38"/>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508" name="Google Shape;1508;p38"/>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nvGrpSpPr>
          <p:cNvPr id="1509" name="Google Shape;1509;p38"/>
          <p:cNvGrpSpPr/>
          <p:nvPr/>
        </p:nvGrpSpPr>
        <p:grpSpPr>
          <a:xfrm>
            <a:off x="228600" y="4038600"/>
            <a:ext cx="2843213" cy="762000"/>
            <a:chOff x="228601" y="4038600"/>
            <a:chExt cx="2843212" cy="762000"/>
          </a:xfrm>
        </p:grpSpPr>
        <p:grpSp>
          <p:nvGrpSpPr>
            <p:cNvPr id="1510" name="Google Shape;1510;p38"/>
            <p:cNvGrpSpPr/>
            <p:nvPr/>
          </p:nvGrpSpPr>
          <p:grpSpPr>
            <a:xfrm>
              <a:off x="228601" y="4038600"/>
              <a:ext cx="2843212" cy="762000"/>
              <a:chOff x="228601" y="4419600"/>
              <a:chExt cx="2843212" cy="762000"/>
            </a:xfrm>
          </p:grpSpPr>
          <p:sp>
            <p:nvSpPr>
              <p:cNvPr id="1511" name="Google Shape;1511;p38"/>
              <p:cNvSpPr/>
              <p:nvPr/>
            </p:nvSpPr>
            <p:spPr>
              <a:xfrm>
                <a:off x="228601" y="4419600"/>
                <a:ext cx="2843212"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To  find p       A     B </a:t>
                </a:r>
                <a:endParaRPr/>
              </a:p>
            </p:txBody>
          </p:sp>
          <p:grpSp>
            <p:nvGrpSpPr>
              <p:cNvPr id="1512" name="Google Shape;1512;p38"/>
              <p:cNvGrpSpPr/>
              <p:nvPr/>
            </p:nvGrpSpPr>
            <p:grpSpPr>
              <a:xfrm>
                <a:off x="2209800" y="4724400"/>
                <a:ext cx="152400" cy="152400"/>
                <a:chOff x="6019800" y="5251450"/>
                <a:chExt cx="152400" cy="152400"/>
              </a:xfrm>
            </p:grpSpPr>
            <p:sp>
              <p:nvSpPr>
                <p:cNvPr id="1513" name="Google Shape;1513;p38"/>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514" name="Google Shape;1514;p38"/>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1515" name="Google Shape;1515;p38"/>
            <p:cNvSpPr/>
            <p:nvPr/>
          </p:nvSpPr>
          <p:spPr>
            <a:xfrm>
              <a:off x="1429543" y="4191000"/>
              <a:ext cx="4924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t>
              </a:r>
              <a:endParaRPr/>
            </a:p>
          </p:txBody>
        </p:sp>
      </p:grpSp>
      <p:grpSp>
        <p:nvGrpSpPr>
          <p:cNvPr id="1516" name="Google Shape;1516;p38"/>
          <p:cNvGrpSpPr/>
          <p:nvPr/>
        </p:nvGrpSpPr>
        <p:grpSpPr>
          <a:xfrm>
            <a:off x="5257800" y="1119336"/>
            <a:ext cx="1078589" cy="461665"/>
            <a:chOff x="2286000" y="4872335"/>
            <a:chExt cx="1078589" cy="461665"/>
          </a:xfrm>
        </p:grpSpPr>
        <p:sp>
          <p:nvSpPr>
            <p:cNvPr id="1517" name="Google Shape;1517;p38"/>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1518" name="Google Shape;1518;p38"/>
            <p:cNvGrpSpPr/>
            <p:nvPr/>
          </p:nvGrpSpPr>
          <p:grpSpPr>
            <a:xfrm>
              <a:off x="2590800" y="5029200"/>
              <a:ext cx="152400" cy="152400"/>
              <a:chOff x="6019800" y="5251450"/>
              <a:chExt cx="152400" cy="152400"/>
            </a:xfrm>
          </p:grpSpPr>
          <p:sp>
            <p:nvSpPr>
              <p:cNvPr id="1519" name="Google Shape;1519;p38"/>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520" name="Google Shape;1520;p38"/>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1521" name="Google Shape;1521;p38"/>
          <p:cNvSpPr/>
          <p:nvPr/>
        </p:nvSpPr>
        <p:spPr>
          <a:xfrm>
            <a:off x="3429000" y="4257675"/>
            <a:ext cx="3809996" cy="2447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(2)  Let p = (0,1)</a:t>
            </a:r>
            <a:endParaRPr/>
          </a:p>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      Find p+b for every b</a:t>
            </a:r>
            <a:r>
              <a:rPr lang="en-US" sz="2400">
                <a:solidFill>
                  <a:schemeClr val="dk1"/>
                </a:solidFill>
                <a:latin typeface="Times New Roman"/>
                <a:ea typeface="Times New Roman"/>
                <a:cs typeface="Times New Roman"/>
                <a:sym typeface="Times New Roman"/>
              </a:rPr>
              <a:t>∈B</a:t>
            </a:r>
            <a:endParaRPr sz="2400">
              <a:solidFill>
                <a:srgbClr val="0D0D0D"/>
              </a:solidFill>
              <a:latin typeface="Times New Roman"/>
              <a:ea typeface="Times New Roman"/>
              <a:cs typeface="Times New Roman"/>
              <a:sym typeface="Times New Roman"/>
            </a:endParaRPr>
          </a:p>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      (0,1) + (0,0)= (0,1)</a:t>
            </a:r>
            <a:endParaRPr/>
          </a:p>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      (0,1) + (0,1)= (0,2)</a:t>
            </a:r>
            <a:endParaRPr/>
          </a:p>
          <a:p>
            <a:pPr indent="0" lvl="0" marL="0" marR="0" rtl="0" algn="l">
              <a:spcBef>
                <a:spcPts val="0"/>
              </a:spcBef>
              <a:spcAft>
                <a:spcPts val="0"/>
              </a:spcAft>
              <a:buClr>
                <a:schemeClr val="dk1"/>
              </a:buClr>
              <a:buSzPts val="900"/>
              <a:buFont typeface="Arial"/>
              <a:buNone/>
            </a:pPr>
            <a:r>
              <a:t/>
            </a:r>
            <a:endParaRPr sz="900">
              <a:solidFill>
                <a:srgbClr val="0D0D0D"/>
              </a:solidFill>
              <a:latin typeface="Times New Roman"/>
              <a:ea typeface="Times New Roman"/>
              <a:cs typeface="Times New Roman"/>
              <a:sym typeface="Times New Roman"/>
            </a:endParaRPr>
          </a:p>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     Here, p+b  </a:t>
            </a:r>
            <a:r>
              <a:rPr b="1" lang="en-US" sz="2400">
                <a:solidFill>
                  <a:srgbClr val="0D0D0D"/>
                </a:solidFill>
                <a:latin typeface="Times New Roman"/>
                <a:ea typeface="Times New Roman"/>
                <a:cs typeface="Times New Roman"/>
                <a:sym typeface="Times New Roman"/>
              </a:rPr>
              <a:t>∉</a:t>
            </a:r>
            <a:r>
              <a:rPr lang="en-US" sz="2400">
                <a:solidFill>
                  <a:srgbClr val="0D0D0D"/>
                </a:solidFill>
                <a:latin typeface="Times New Roman"/>
                <a:ea typeface="Times New Roman"/>
                <a:cs typeface="Times New Roman"/>
                <a:sym typeface="Times New Roman"/>
              </a:rPr>
              <a:t> A</a:t>
            </a:r>
            <a:endParaRPr/>
          </a:p>
          <a:p>
            <a:pPr indent="0" lvl="0" marL="0" marR="0" rtl="0" algn="l">
              <a:spcBef>
                <a:spcPts val="0"/>
              </a:spcBef>
              <a:spcAft>
                <a:spcPts val="0"/>
              </a:spcAft>
              <a:buClr>
                <a:srgbClr val="0D0D0D"/>
              </a:buClr>
              <a:buSzPts val="2400"/>
              <a:buFont typeface="Arial"/>
              <a:buNone/>
            </a:pPr>
            <a:r>
              <a:rPr lang="en-US" sz="2400">
                <a:solidFill>
                  <a:srgbClr val="0D0D0D"/>
                </a:solidFill>
                <a:latin typeface="Times New Roman"/>
                <a:ea typeface="Times New Roman"/>
                <a:cs typeface="Times New Roman"/>
                <a:sym typeface="Times New Roman"/>
              </a:rPr>
              <a:t>     Therefore p  </a:t>
            </a:r>
            <a:r>
              <a:rPr b="1" lang="en-US" sz="2400">
                <a:solidFill>
                  <a:srgbClr val="0D0D0D"/>
                </a:solidFill>
                <a:latin typeface="Times New Roman"/>
                <a:ea typeface="Times New Roman"/>
                <a:cs typeface="Times New Roman"/>
                <a:sym typeface="Times New Roman"/>
              </a:rPr>
              <a:t>∉  (A      </a:t>
            </a:r>
            <a:r>
              <a:rPr lang="en-US" sz="2400">
                <a:solidFill>
                  <a:srgbClr val="0D0D0D"/>
                </a:solidFill>
                <a:latin typeface="Times New Roman"/>
                <a:ea typeface="Times New Roman"/>
                <a:cs typeface="Times New Roman"/>
                <a:sym typeface="Times New Roman"/>
              </a:rPr>
              <a:t>B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grpSp>
        <p:nvGrpSpPr>
          <p:cNvPr id="1526" name="Google Shape;1526;p39"/>
          <p:cNvGrpSpPr/>
          <p:nvPr/>
        </p:nvGrpSpPr>
        <p:grpSpPr>
          <a:xfrm>
            <a:off x="4151313" y="1157288"/>
            <a:ext cx="838200" cy="519112"/>
            <a:chOff x="1008" y="3312"/>
            <a:chExt cx="528" cy="326"/>
          </a:xfrm>
        </p:grpSpPr>
        <p:sp>
          <p:nvSpPr>
            <p:cNvPr id="1527" name="Google Shape;1527;p39"/>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28" name="Google Shape;1528;p39"/>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1529" name="Google Shape;1529;p39"/>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530" name="Google Shape;1530;p39"/>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1531" name="Google Shape;1531;p39"/>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532" name="Google Shape;1532;p39"/>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533" name="Google Shape;1533;p39"/>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534" name="Google Shape;1534;p39"/>
          <p:cNvSpPr/>
          <p:nvPr/>
        </p:nvSpPr>
        <p:spPr>
          <a:xfrm>
            <a:off x="0" y="1049338"/>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1535" name="Google Shape;1535;p39"/>
          <p:cNvSpPr/>
          <p:nvPr/>
        </p:nvSpPr>
        <p:spPr>
          <a:xfrm>
            <a:off x="3803650" y="2517775"/>
            <a:ext cx="1252538" cy="595313"/>
          </a:xfrm>
          <a:prstGeom prst="rightArrow">
            <a:avLst>
              <a:gd fmla="val 50000" name="adj1"/>
              <a:gd fmla="val 95859" name="adj2"/>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grpSp>
        <p:nvGrpSpPr>
          <p:cNvPr id="1536" name="Google Shape;1536;p39"/>
          <p:cNvGrpSpPr/>
          <p:nvPr/>
        </p:nvGrpSpPr>
        <p:grpSpPr>
          <a:xfrm>
            <a:off x="4151313" y="1135063"/>
            <a:ext cx="1106487" cy="898525"/>
            <a:chOff x="2688" y="1248"/>
            <a:chExt cx="144" cy="144"/>
          </a:xfrm>
        </p:grpSpPr>
        <p:cxnSp>
          <p:nvCxnSpPr>
            <p:cNvPr id="1537" name="Google Shape;1537;p39"/>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538" name="Google Shape;1538;p39"/>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1539" name="Google Shape;1539;p39"/>
          <p:cNvGrpSpPr/>
          <p:nvPr/>
        </p:nvGrpSpPr>
        <p:grpSpPr>
          <a:xfrm>
            <a:off x="6629400" y="1066800"/>
            <a:ext cx="2487613" cy="2971800"/>
            <a:chOff x="2688" y="1248"/>
            <a:chExt cx="144" cy="144"/>
          </a:xfrm>
        </p:grpSpPr>
        <p:cxnSp>
          <p:nvCxnSpPr>
            <p:cNvPr id="1540" name="Google Shape;1540;p39"/>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541" name="Google Shape;1541;p39"/>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542" name="Google Shape;1542;p39"/>
          <p:cNvSpPr/>
          <p:nvPr/>
        </p:nvSpPr>
        <p:spPr>
          <a:xfrm>
            <a:off x="7897813" y="1204913"/>
            <a:ext cx="419100" cy="517525"/>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43" name="Google Shape;1543;p39"/>
          <p:cNvSpPr/>
          <p:nvPr/>
        </p:nvSpPr>
        <p:spPr>
          <a:xfrm>
            <a:off x="2654300" y="1206500"/>
            <a:ext cx="417513" cy="519113"/>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grpSp>
        <p:nvGrpSpPr>
          <p:cNvPr id="1544" name="Google Shape;1544;p39"/>
          <p:cNvGrpSpPr/>
          <p:nvPr/>
        </p:nvGrpSpPr>
        <p:grpSpPr>
          <a:xfrm>
            <a:off x="842963" y="1066800"/>
            <a:ext cx="2349500" cy="2938463"/>
            <a:chOff x="2688" y="1248"/>
            <a:chExt cx="144" cy="144"/>
          </a:xfrm>
        </p:grpSpPr>
        <p:cxnSp>
          <p:nvCxnSpPr>
            <p:cNvPr id="1545" name="Google Shape;1545;p39"/>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546" name="Google Shape;1546;p39"/>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547" name="Google Shape;1547;p39"/>
          <p:cNvSpPr/>
          <p:nvPr/>
        </p:nvSpPr>
        <p:spPr>
          <a:xfrm>
            <a:off x="3276600" y="11049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sp>
        <p:nvSpPr>
          <p:cNvPr id="1548" name="Google Shape;1548;p39"/>
          <p:cNvSpPr/>
          <p:nvPr/>
        </p:nvSpPr>
        <p:spPr>
          <a:xfrm>
            <a:off x="3429000" y="1905000"/>
            <a:ext cx="1905000"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 = (0,0), (0,1)</a:t>
            </a:r>
            <a:endParaRPr/>
          </a:p>
        </p:txBody>
      </p:sp>
      <p:cxnSp>
        <p:nvCxnSpPr>
          <p:cNvPr id="1549" name="Google Shape;1549;p39"/>
          <p:cNvCxnSpPr/>
          <p:nvPr/>
        </p:nvCxnSpPr>
        <p:spPr>
          <a:xfrm>
            <a:off x="5349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550" name="Google Shape;1550;p39"/>
          <p:cNvSpPr txBox="1"/>
          <p:nvPr/>
        </p:nvSpPr>
        <p:spPr>
          <a:xfrm>
            <a:off x="4302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sp>
        <p:nvSpPr>
          <p:cNvPr id="1551" name="Google Shape;1551;p39"/>
          <p:cNvSpPr txBox="1"/>
          <p:nvPr/>
        </p:nvSpPr>
        <p:spPr>
          <a:xfrm>
            <a:off x="8382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a:t>
            </a:r>
            <a:endParaRPr/>
          </a:p>
        </p:txBody>
      </p:sp>
      <p:cxnSp>
        <p:nvCxnSpPr>
          <p:cNvPr id="1552" name="Google Shape;1552;p39"/>
          <p:cNvCxnSpPr/>
          <p:nvPr/>
        </p:nvCxnSpPr>
        <p:spPr>
          <a:xfrm>
            <a:off x="3835400" y="9207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553" name="Google Shape;1553;p39"/>
          <p:cNvSpPr txBox="1"/>
          <p:nvPr/>
        </p:nvSpPr>
        <p:spPr>
          <a:xfrm>
            <a:off x="3810000" y="1214438"/>
            <a:ext cx="4572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1554" name="Google Shape;1554;p39"/>
          <p:cNvSpPr txBox="1"/>
          <p:nvPr/>
        </p:nvSpPr>
        <p:spPr>
          <a:xfrm>
            <a:off x="4191000" y="6810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cxnSp>
        <p:nvCxnSpPr>
          <p:cNvPr id="1555" name="Google Shape;1555;p39"/>
          <p:cNvCxnSpPr/>
          <p:nvPr/>
        </p:nvCxnSpPr>
        <p:spPr>
          <a:xfrm>
            <a:off x="6326188" y="838200"/>
            <a:ext cx="312737"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1556" name="Google Shape;1556;p39"/>
          <p:cNvSpPr txBox="1"/>
          <p:nvPr/>
        </p:nvSpPr>
        <p:spPr>
          <a:xfrm>
            <a:off x="6221413" y="1066800"/>
            <a:ext cx="4572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sp>
        <p:nvSpPr>
          <p:cNvPr id="1557" name="Google Shape;1557;p39"/>
          <p:cNvSpPr txBox="1"/>
          <p:nvPr/>
        </p:nvSpPr>
        <p:spPr>
          <a:xfrm>
            <a:off x="6629400" y="609600"/>
            <a:ext cx="2362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a:t>
            </a:r>
            <a:endParaRPr/>
          </a:p>
        </p:txBody>
      </p:sp>
      <p:grpSp>
        <p:nvGrpSpPr>
          <p:cNvPr id="1558" name="Google Shape;1558;p39"/>
          <p:cNvGrpSpPr/>
          <p:nvPr/>
        </p:nvGrpSpPr>
        <p:grpSpPr>
          <a:xfrm>
            <a:off x="838200" y="1066800"/>
            <a:ext cx="2093913" cy="2590800"/>
            <a:chOff x="745" y="1920"/>
            <a:chExt cx="1175" cy="1630"/>
          </a:xfrm>
        </p:grpSpPr>
        <p:sp>
          <p:nvSpPr>
            <p:cNvPr id="1559" name="Google Shape;1559;p39"/>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0" name="Google Shape;1560;p39"/>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1" name="Google Shape;1561;p39"/>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2" name="Google Shape;1562;p39"/>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3" name="Google Shape;1563;p39"/>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4" name="Google Shape;1564;p39"/>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5" name="Google Shape;1565;p39"/>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6" name="Google Shape;1566;p39"/>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7" name="Google Shape;1567;p39"/>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68" name="Google Shape;1568;p39"/>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69" name="Google Shape;1569;p39"/>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0" name="Google Shape;1570;p39"/>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1" name="Google Shape;1571;p39"/>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72" name="Google Shape;1572;p39"/>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73" name="Google Shape;1573;p39"/>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4" name="Google Shape;1574;p39"/>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5" name="Google Shape;1575;p39"/>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6" name="Google Shape;1576;p39"/>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7" name="Google Shape;1577;p39"/>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78" name="Google Shape;1578;p39"/>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79" name="Google Shape;1579;p39"/>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80" name="Google Shape;1580;p39"/>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81" name="Google Shape;1581;p39"/>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582" name="Google Shape;1582;p39"/>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583" name="Google Shape;1583;p39"/>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584" name="Google Shape;1584;p39"/>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585" name="Google Shape;1585;p39"/>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586" name="Google Shape;1586;p39"/>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587" name="Google Shape;1587;p39"/>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588" name="Google Shape;1588;p39"/>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589" name="Google Shape;1589;p39"/>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590" name="Google Shape;1590;p39"/>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591" name="Google Shape;1591;p39"/>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592" name="Google Shape;1592;p39"/>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593" name="Google Shape;1593;p39"/>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594" name="Google Shape;1594;p39"/>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595" name="Google Shape;1595;p39"/>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596" name="Google Shape;1596;p39"/>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sp>
        <p:nvSpPr>
          <p:cNvPr id="1597" name="Google Shape;1597;p39"/>
          <p:cNvSpPr/>
          <p:nvPr/>
        </p:nvSpPr>
        <p:spPr>
          <a:xfrm>
            <a:off x="3200400" y="6042025"/>
            <a:ext cx="4159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Arial"/>
              <a:buNone/>
            </a:pPr>
            <a:r>
              <a:rPr lang="en-US" sz="2400">
                <a:solidFill>
                  <a:schemeClr val="lt1"/>
                </a:solidFill>
                <a:latin typeface="Times New Roman"/>
                <a:ea typeface="Times New Roman"/>
                <a:cs typeface="Times New Roman"/>
                <a:sym typeface="Times New Roman"/>
              </a:rPr>
              <a:t> </a:t>
            </a:r>
            <a:r>
              <a:rPr b="1" lang="en-US" sz="2400">
                <a:solidFill>
                  <a:schemeClr val="lt1"/>
                </a:solidFill>
                <a:latin typeface="Times New Roman"/>
                <a:ea typeface="Times New Roman"/>
                <a:cs typeface="Times New Roman"/>
                <a:sym typeface="Times New Roman"/>
              </a:rPr>
              <a:t>∉</a:t>
            </a:r>
            <a:endParaRPr/>
          </a:p>
        </p:txBody>
      </p:sp>
      <p:sp>
        <p:nvSpPr>
          <p:cNvPr id="1598" name="Google Shape;1598;p39"/>
          <p:cNvSpPr/>
          <p:nvPr/>
        </p:nvSpPr>
        <p:spPr>
          <a:xfrm>
            <a:off x="3429000" y="4179888"/>
            <a:ext cx="4037961" cy="2447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(3)  Let p = (2,1)</a:t>
            </a:r>
            <a:endParaRPr/>
          </a:p>
          <a:p>
            <a:pPr indent="0"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      Find p+b for every b</a:t>
            </a:r>
            <a:r>
              <a:rPr lang="en-US" sz="2400">
                <a:solidFill>
                  <a:schemeClr val="dk1"/>
                </a:solidFill>
                <a:latin typeface="Times New Roman"/>
                <a:ea typeface="Times New Roman"/>
                <a:cs typeface="Times New Roman"/>
                <a:sym typeface="Times New Roman"/>
              </a:rPr>
              <a:t>∈B</a:t>
            </a:r>
            <a:endParaRPr sz="2400">
              <a:solidFill>
                <a:srgbClr val="0C0C0C"/>
              </a:solidFill>
              <a:latin typeface="Times New Roman"/>
              <a:ea typeface="Times New Roman"/>
              <a:cs typeface="Times New Roman"/>
              <a:sym typeface="Times New Roman"/>
            </a:endParaRPr>
          </a:p>
          <a:p>
            <a:pPr indent="173038"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      (2,1) + (0,0)= (2,1)</a:t>
            </a:r>
            <a:endParaRPr/>
          </a:p>
          <a:p>
            <a:pPr indent="173038"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      (2,1) + (0,1)= (2,2)</a:t>
            </a:r>
            <a:endParaRPr/>
          </a:p>
          <a:p>
            <a:pPr indent="173038" lvl="0" marL="0" marR="0" rtl="0" algn="l">
              <a:spcBef>
                <a:spcPts val="0"/>
              </a:spcBef>
              <a:spcAft>
                <a:spcPts val="0"/>
              </a:spcAft>
              <a:buNone/>
            </a:pPr>
            <a:r>
              <a:t/>
            </a:r>
            <a:endParaRPr sz="900">
              <a:solidFill>
                <a:srgbClr val="0C0C0C"/>
              </a:solidFill>
              <a:latin typeface="Times New Roman"/>
              <a:ea typeface="Times New Roman"/>
              <a:cs typeface="Times New Roman"/>
              <a:sym typeface="Times New Roman"/>
            </a:endParaRPr>
          </a:p>
          <a:p>
            <a:pPr indent="173038"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     Here, p+b  </a:t>
            </a:r>
            <a:r>
              <a:rPr lang="en-US" sz="2400">
                <a:solidFill>
                  <a:schemeClr val="dk1"/>
                </a:solidFill>
                <a:latin typeface="Times New Roman"/>
                <a:ea typeface="Times New Roman"/>
                <a:cs typeface="Times New Roman"/>
                <a:sym typeface="Times New Roman"/>
              </a:rPr>
              <a:t>∈ </a:t>
            </a:r>
            <a:r>
              <a:rPr lang="en-US" sz="2400">
                <a:solidFill>
                  <a:srgbClr val="0C0C0C"/>
                </a:solidFill>
                <a:latin typeface="Times New Roman"/>
                <a:ea typeface="Times New Roman"/>
                <a:cs typeface="Times New Roman"/>
                <a:sym typeface="Times New Roman"/>
              </a:rPr>
              <a:t> A</a:t>
            </a:r>
            <a:endParaRPr/>
          </a:p>
          <a:p>
            <a:pPr indent="173038" lvl="0" marL="0" marR="0" rtl="0" algn="l">
              <a:spcBef>
                <a:spcPts val="0"/>
              </a:spcBef>
              <a:spcAft>
                <a:spcPts val="0"/>
              </a:spcAft>
              <a:buNone/>
            </a:pPr>
            <a:r>
              <a:rPr lang="en-US" sz="2400">
                <a:solidFill>
                  <a:srgbClr val="0C0C0C"/>
                </a:solidFill>
                <a:latin typeface="Times New Roman"/>
                <a:ea typeface="Times New Roman"/>
                <a:cs typeface="Times New Roman"/>
                <a:sym typeface="Times New Roman"/>
              </a:rPr>
              <a:t>     Therefore p  </a:t>
            </a:r>
            <a:r>
              <a:rPr lang="en-US" sz="2400">
                <a:solidFill>
                  <a:schemeClr val="dk1"/>
                </a:solidFill>
                <a:latin typeface="Times New Roman"/>
                <a:ea typeface="Times New Roman"/>
                <a:cs typeface="Times New Roman"/>
                <a:sym typeface="Times New Roman"/>
              </a:rPr>
              <a:t>∈</a:t>
            </a:r>
            <a:r>
              <a:rPr b="1" lang="en-US" sz="2400">
                <a:solidFill>
                  <a:srgbClr val="0C0C0C"/>
                </a:solidFill>
                <a:latin typeface="Times New Roman"/>
                <a:ea typeface="Times New Roman"/>
                <a:cs typeface="Times New Roman"/>
                <a:sym typeface="Times New Roman"/>
              </a:rPr>
              <a:t>  (A      </a:t>
            </a:r>
            <a:r>
              <a:rPr lang="en-US" sz="2400">
                <a:solidFill>
                  <a:srgbClr val="0C0C0C"/>
                </a:solidFill>
                <a:latin typeface="Times New Roman"/>
                <a:ea typeface="Times New Roman"/>
                <a:cs typeface="Times New Roman"/>
                <a:sym typeface="Times New Roman"/>
              </a:rPr>
              <a:t>B )</a:t>
            </a:r>
            <a:endParaRPr/>
          </a:p>
        </p:txBody>
      </p:sp>
      <p:grpSp>
        <p:nvGrpSpPr>
          <p:cNvPr id="1599" name="Google Shape;1599;p39"/>
          <p:cNvGrpSpPr/>
          <p:nvPr/>
        </p:nvGrpSpPr>
        <p:grpSpPr>
          <a:xfrm>
            <a:off x="6400800" y="6324600"/>
            <a:ext cx="152400" cy="152400"/>
            <a:chOff x="6019800" y="5251450"/>
            <a:chExt cx="152400" cy="152400"/>
          </a:xfrm>
        </p:grpSpPr>
        <p:sp>
          <p:nvSpPr>
            <p:cNvPr id="1600" name="Google Shape;1600;p39"/>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601" name="Google Shape;1601;p39"/>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nvGrpSpPr>
          <p:cNvPr id="1602" name="Google Shape;1602;p39"/>
          <p:cNvGrpSpPr/>
          <p:nvPr/>
        </p:nvGrpSpPr>
        <p:grpSpPr>
          <a:xfrm>
            <a:off x="228600" y="4038600"/>
            <a:ext cx="2843213" cy="762000"/>
            <a:chOff x="228601" y="4038600"/>
            <a:chExt cx="2843212" cy="762000"/>
          </a:xfrm>
        </p:grpSpPr>
        <p:grpSp>
          <p:nvGrpSpPr>
            <p:cNvPr id="1603" name="Google Shape;1603;p39"/>
            <p:cNvGrpSpPr/>
            <p:nvPr/>
          </p:nvGrpSpPr>
          <p:grpSpPr>
            <a:xfrm>
              <a:off x="228601" y="4038600"/>
              <a:ext cx="2843212" cy="762000"/>
              <a:chOff x="228601" y="4419600"/>
              <a:chExt cx="2843212" cy="762000"/>
            </a:xfrm>
          </p:grpSpPr>
          <p:sp>
            <p:nvSpPr>
              <p:cNvPr id="1604" name="Google Shape;1604;p39"/>
              <p:cNvSpPr/>
              <p:nvPr/>
            </p:nvSpPr>
            <p:spPr>
              <a:xfrm>
                <a:off x="228601" y="4419600"/>
                <a:ext cx="2843212"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To  find p       A     B </a:t>
                </a:r>
                <a:endParaRPr/>
              </a:p>
            </p:txBody>
          </p:sp>
          <p:grpSp>
            <p:nvGrpSpPr>
              <p:cNvPr id="1605" name="Google Shape;1605;p39"/>
              <p:cNvGrpSpPr/>
              <p:nvPr/>
            </p:nvGrpSpPr>
            <p:grpSpPr>
              <a:xfrm>
                <a:off x="2209800" y="4724400"/>
                <a:ext cx="152400" cy="152400"/>
                <a:chOff x="6019800" y="5251450"/>
                <a:chExt cx="152400" cy="152400"/>
              </a:xfrm>
            </p:grpSpPr>
            <p:sp>
              <p:nvSpPr>
                <p:cNvPr id="1606" name="Google Shape;1606;p39"/>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607" name="Google Shape;1607;p39"/>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1608" name="Google Shape;1608;p39"/>
            <p:cNvSpPr/>
            <p:nvPr/>
          </p:nvSpPr>
          <p:spPr>
            <a:xfrm>
              <a:off x="1429543" y="4191000"/>
              <a:ext cx="4924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t>
              </a:r>
              <a:endParaRPr/>
            </a:p>
          </p:txBody>
        </p:sp>
      </p:grpSp>
      <p:sp>
        <p:nvSpPr>
          <p:cNvPr id="1609" name="Google Shape;1609;p39"/>
          <p:cNvSpPr txBox="1"/>
          <p:nvPr/>
        </p:nvSpPr>
        <p:spPr>
          <a:xfrm>
            <a:off x="228600" y="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Erosion Example . . .  </a:t>
            </a:r>
            <a:endParaRPr/>
          </a:p>
        </p:txBody>
      </p:sp>
      <p:grpSp>
        <p:nvGrpSpPr>
          <p:cNvPr id="1610" name="Google Shape;1610;p39"/>
          <p:cNvGrpSpPr/>
          <p:nvPr/>
        </p:nvGrpSpPr>
        <p:grpSpPr>
          <a:xfrm>
            <a:off x="5257800" y="1119336"/>
            <a:ext cx="1078589" cy="461665"/>
            <a:chOff x="2286000" y="4872335"/>
            <a:chExt cx="1078589" cy="461665"/>
          </a:xfrm>
        </p:grpSpPr>
        <p:sp>
          <p:nvSpPr>
            <p:cNvPr id="1611" name="Google Shape;1611;p39"/>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1612" name="Google Shape;1612;p39"/>
            <p:cNvGrpSpPr/>
            <p:nvPr/>
          </p:nvGrpSpPr>
          <p:grpSpPr>
            <a:xfrm>
              <a:off x="2590800" y="5029200"/>
              <a:ext cx="152400" cy="152400"/>
              <a:chOff x="6019800" y="5251450"/>
              <a:chExt cx="152400" cy="152400"/>
            </a:xfrm>
          </p:grpSpPr>
          <p:sp>
            <p:nvSpPr>
              <p:cNvPr id="1613" name="Google Shape;1613;p39"/>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614" name="Google Shape;1614;p39"/>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grpSp>
        <p:nvGrpSpPr>
          <p:cNvPr id="1615" name="Google Shape;1615;p39"/>
          <p:cNvGrpSpPr/>
          <p:nvPr/>
        </p:nvGrpSpPr>
        <p:grpSpPr>
          <a:xfrm>
            <a:off x="6629400" y="1066800"/>
            <a:ext cx="2093912" cy="2590800"/>
            <a:chOff x="745" y="1920"/>
            <a:chExt cx="1175" cy="1630"/>
          </a:xfrm>
        </p:grpSpPr>
        <p:sp>
          <p:nvSpPr>
            <p:cNvPr id="1616" name="Google Shape;1616;p39"/>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17" name="Google Shape;1617;p39"/>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18" name="Google Shape;1618;p39"/>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19" name="Google Shape;1619;p39"/>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0" name="Google Shape;1620;p39"/>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1" name="Google Shape;1621;p39"/>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2" name="Google Shape;1622;p39"/>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3" name="Google Shape;1623;p39"/>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4" name="Google Shape;1624;p39"/>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25" name="Google Shape;1625;p39"/>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26" name="Google Shape;1626;p39"/>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7" name="Google Shape;1627;p39"/>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a:p>
          </p:txBody>
        </p:sp>
        <p:sp>
          <p:nvSpPr>
            <p:cNvPr id="1628" name="Google Shape;1628;p39"/>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29" name="Google Shape;1629;p39"/>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30" name="Google Shape;1630;p39"/>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31" name="Google Shape;1631;p39"/>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32" name="Google Shape;1632;p39"/>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33" name="Google Shape;1633;p39"/>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34" name="Google Shape;1634;p39"/>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35" name="Google Shape;1635;p39"/>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636" name="Google Shape;1636;p39"/>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637" name="Google Shape;1637;p39"/>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38" name="Google Shape;1638;p39"/>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39" name="Google Shape;1639;p39"/>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40" name="Google Shape;1640;p39"/>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41" name="Google Shape;1641;p39"/>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642" name="Google Shape;1642;p39"/>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643" name="Google Shape;1643;p39"/>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44" name="Google Shape;1644;p39"/>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45" name="Google Shape;1645;p39"/>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46" name="Google Shape;1646;p39"/>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47" name="Google Shape;1647;p39"/>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648" name="Google Shape;1648;p39"/>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40"/>
          <p:cNvSpPr txBox="1"/>
          <p:nvPr>
            <p:ph type="title"/>
          </p:nvPr>
        </p:nvSpPr>
        <p:spPr>
          <a:xfrm>
            <a:off x="0" y="0"/>
            <a:ext cx="91440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latin typeface="Times New Roman"/>
                <a:ea typeface="Times New Roman"/>
                <a:cs typeface="Times New Roman"/>
                <a:sym typeface="Times New Roman"/>
              </a:rPr>
              <a:t>Erosion explained pixel by pixel</a:t>
            </a:r>
            <a:endParaRPr/>
          </a:p>
        </p:txBody>
      </p:sp>
      <p:grpSp>
        <p:nvGrpSpPr>
          <p:cNvPr id="1654" name="Google Shape;1654;p40"/>
          <p:cNvGrpSpPr/>
          <p:nvPr/>
        </p:nvGrpSpPr>
        <p:grpSpPr>
          <a:xfrm>
            <a:off x="6288088" y="1676400"/>
            <a:ext cx="2093912" cy="2590800"/>
            <a:chOff x="745" y="1920"/>
            <a:chExt cx="1175" cy="1630"/>
          </a:xfrm>
        </p:grpSpPr>
        <p:sp>
          <p:nvSpPr>
            <p:cNvPr id="1655" name="Google Shape;1655;p40"/>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56" name="Google Shape;1656;p40"/>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57" name="Google Shape;1657;p40"/>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58" name="Google Shape;1658;p40"/>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59" name="Google Shape;1659;p40"/>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0" name="Google Shape;1660;p40"/>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1" name="Google Shape;1661;p40"/>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2" name="Google Shape;1662;p40"/>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3" name="Google Shape;1663;p40"/>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64" name="Google Shape;1664;p40"/>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65" name="Google Shape;1665;p40"/>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6" name="Google Shape;1666;p40"/>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a:p>
          </p:txBody>
        </p:sp>
        <p:sp>
          <p:nvSpPr>
            <p:cNvPr id="1667" name="Google Shape;1667;p40"/>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8" name="Google Shape;1668;p40"/>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69" name="Google Shape;1669;p40"/>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70" name="Google Shape;1670;p40"/>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71" name="Google Shape;1671;p40"/>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72" name="Google Shape;1672;p40"/>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673" name="Google Shape;1673;p40"/>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1674" name="Google Shape;1674;p40"/>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675" name="Google Shape;1675;p40"/>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676" name="Google Shape;1676;p40"/>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77" name="Google Shape;1677;p40"/>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78" name="Google Shape;1678;p40"/>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79" name="Google Shape;1679;p40"/>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680" name="Google Shape;1680;p40"/>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681" name="Google Shape;1681;p40"/>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682" name="Google Shape;1682;p40"/>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83" name="Google Shape;1683;p40"/>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84" name="Google Shape;1684;p40"/>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85" name="Google Shape;1685;p40"/>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686" name="Google Shape;1686;p40"/>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687" name="Google Shape;1687;p40"/>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688" name="Google Shape;1688;p40"/>
          <p:cNvGrpSpPr/>
          <p:nvPr/>
        </p:nvGrpSpPr>
        <p:grpSpPr>
          <a:xfrm>
            <a:off x="3949700" y="1838325"/>
            <a:ext cx="1003300" cy="519113"/>
            <a:chOff x="1008" y="3312"/>
            <a:chExt cx="632" cy="326"/>
          </a:xfrm>
        </p:grpSpPr>
        <p:sp>
          <p:nvSpPr>
            <p:cNvPr id="1689" name="Google Shape;1689;p40"/>
            <p:cNvSpPr/>
            <p:nvPr/>
          </p:nvSpPr>
          <p:spPr>
            <a:xfrm>
              <a:off x="1272" y="3312"/>
              <a:ext cx="368" cy="2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690" name="Google Shape;1690;p40"/>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1691" name="Google Shape;1691;p40"/>
            <p:cNvCxnSpPr/>
            <p:nvPr/>
          </p:nvCxnSpPr>
          <p:spPr>
            <a:xfrm>
              <a:off x="1008" y="3312"/>
              <a:ext cx="584" cy="0"/>
            </a:xfrm>
            <a:prstGeom prst="straightConnector1">
              <a:avLst/>
            </a:prstGeom>
            <a:noFill/>
            <a:ln cap="sq" cmpd="sng" w="28575">
              <a:solidFill>
                <a:schemeClr val="dk1"/>
              </a:solidFill>
              <a:prstDash val="solid"/>
              <a:miter lim="800000"/>
              <a:headEnd len="med" w="med" type="none"/>
              <a:tailEnd len="med" w="med" type="none"/>
            </a:ln>
          </p:spPr>
        </p:cxnSp>
        <p:cxnSp>
          <p:nvCxnSpPr>
            <p:cNvPr id="1692" name="Google Shape;1692;p40"/>
            <p:cNvCxnSpPr/>
            <p:nvPr/>
          </p:nvCxnSpPr>
          <p:spPr>
            <a:xfrm>
              <a:off x="1008" y="3638"/>
              <a:ext cx="584" cy="0"/>
            </a:xfrm>
            <a:prstGeom prst="straightConnector1">
              <a:avLst/>
            </a:prstGeom>
            <a:noFill/>
            <a:ln cap="sq" cmpd="sng" w="28575">
              <a:solidFill>
                <a:schemeClr val="dk1"/>
              </a:solidFill>
              <a:prstDash val="solid"/>
              <a:miter lim="800000"/>
              <a:headEnd len="med" w="med" type="none"/>
              <a:tailEnd len="med" w="med" type="none"/>
            </a:ln>
          </p:spPr>
        </p:cxnSp>
        <p:cxnSp>
          <p:nvCxnSpPr>
            <p:cNvPr id="1693" name="Google Shape;1693;p40"/>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694" name="Google Shape;1694;p40"/>
            <p:cNvCxnSpPr/>
            <p:nvPr/>
          </p:nvCxnSpPr>
          <p:spPr>
            <a:xfrm>
              <a:off x="1304"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1695" name="Google Shape;1695;p40"/>
            <p:cNvCxnSpPr/>
            <p:nvPr/>
          </p:nvCxnSpPr>
          <p:spPr>
            <a:xfrm>
              <a:off x="1592"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1696" name="Google Shape;1696;p40"/>
          <p:cNvSpPr/>
          <p:nvPr/>
        </p:nvSpPr>
        <p:spPr>
          <a:xfrm>
            <a:off x="4051300" y="3581400"/>
            <a:ext cx="1130300" cy="457200"/>
          </a:xfrm>
          <a:prstGeom prst="rightArrow">
            <a:avLst>
              <a:gd fmla="val 50000" name="adj1"/>
              <a:gd fmla="val 9581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grpSp>
        <p:nvGrpSpPr>
          <p:cNvPr id="1697" name="Google Shape;1697;p40"/>
          <p:cNvGrpSpPr/>
          <p:nvPr/>
        </p:nvGrpSpPr>
        <p:grpSpPr>
          <a:xfrm>
            <a:off x="4040188" y="1905000"/>
            <a:ext cx="227012" cy="228600"/>
            <a:chOff x="2688" y="1248"/>
            <a:chExt cx="144" cy="144"/>
          </a:xfrm>
        </p:grpSpPr>
        <p:cxnSp>
          <p:nvCxnSpPr>
            <p:cNvPr id="1698" name="Google Shape;1698;p40"/>
            <p:cNvCxnSpPr/>
            <p:nvPr/>
          </p:nvCxnSpPr>
          <p:spPr>
            <a:xfrm>
              <a:off x="2688" y="1248"/>
              <a:ext cx="144"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699" name="Google Shape;1699;p40"/>
            <p:cNvCxnSpPr/>
            <p:nvPr/>
          </p:nvCxnSpPr>
          <p:spPr>
            <a:xfrm>
              <a:off x="2688" y="1248"/>
              <a:ext cx="0" cy="144"/>
            </a:xfrm>
            <a:prstGeom prst="straightConnector1">
              <a:avLst/>
            </a:prstGeom>
            <a:noFill/>
            <a:ln cap="flat" cmpd="sng" w="9525">
              <a:solidFill>
                <a:schemeClr val="dk1"/>
              </a:solidFill>
              <a:prstDash val="solid"/>
              <a:miter lim="800000"/>
              <a:headEnd len="med" w="med" type="none"/>
              <a:tailEnd len="med" w="med" type="triangle"/>
            </a:ln>
          </p:spPr>
        </p:cxnSp>
      </p:grpSp>
      <p:sp>
        <p:nvSpPr>
          <p:cNvPr id="1700" name="Google Shape;1700;p40"/>
          <p:cNvSpPr txBox="1"/>
          <p:nvPr/>
        </p:nvSpPr>
        <p:spPr>
          <a:xfrm>
            <a:off x="3673475" y="2668588"/>
            <a:ext cx="1965325" cy="646112"/>
          </a:xfrm>
          <a:prstGeom prst="rect">
            <a:avLst/>
          </a:prstGeom>
          <a:noFill/>
          <a:ln cap="flat" cmpd="sng" w="12700">
            <a:solidFill>
              <a:srgbClr val="FF505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5050"/>
              </a:buClr>
              <a:buSzPts val="1800"/>
              <a:buFont typeface="Arial"/>
              <a:buNone/>
            </a:pPr>
            <a:r>
              <a:rPr b="1" lang="en-US" sz="1800">
                <a:solidFill>
                  <a:srgbClr val="FF5050"/>
                </a:solidFill>
                <a:latin typeface="Times New Roman"/>
                <a:ea typeface="Times New Roman"/>
                <a:cs typeface="Times New Roman"/>
                <a:sym typeface="Times New Roman"/>
              </a:rPr>
              <a:t>Denotes origin of B i.e. its (0,0)</a:t>
            </a:r>
            <a:endParaRPr/>
          </a:p>
        </p:txBody>
      </p:sp>
      <p:cxnSp>
        <p:nvCxnSpPr>
          <p:cNvPr id="1701" name="Google Shape;1701;p40"/>
          <p:cNvCxnSpPr/>
          <p:nvPr/>
        </p:nvCxnSpPr>
        <p:spPr>
          <a:xfrm rot="10800000">
            <a:off x="4087813" y="2184400"/>
            <a:ext cx="69850" cy="484188"/>
          </a:xfrm>
          <a:prstGeom prst="straightConnector1">
            <a:avLst/>
          </a:prstGeom>
          <a:noFill/>
          <a:ln cap="flat" cmpd="sng" w="12700">
            <a:solidFill>
              <a:srgbClr val="FF5050"/>
            </a:solidFill>
            <a:prstDash val="solid"/>
            <a:round/>
            <a:headEnd len="med" w="med" type="none"/>
            <a:tailEnd len="med" w="med" type="triangle"/>
          </a:ln>
        </p:spPr>
      </p:cxnSp>
      <p:sp>
        <p:nvSpPr>
          <p:cNvPr id="1702" name="Google Shape;1702;p40"/>
          <p:cNvSpPr/>
          <p:nvPr/>
        </p:nvSpPr>
        <p:spPr>
          <a:xfrm>
            <a:off x="381000" y="1641475"/>
            <a:ext cx="839788"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1703" name="Google Shape;1703;p40"/>
          <p:cNvSpPr/>
          <p:nvPr/>
        </p:nvSpPr>
        <p:spPr>
          <a:xfrm>
            <a:off x="3276600" y="1674813"/>
            <a:ext cx="722313"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sp>
        <p:nvSpPr>
          <p:cNvPr id="1704" name="Google Shape;1704;p40"/>
          <p:cNvSpPr/>
          <p:nvPr/>
        </p:nvSpPr>
        <p:spPr>
          <a:xfrm>
            <a:off x="1066800" y="44180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Input Image</a:t>
            </a:r>
            <a:endParaRPr sz="2400">
              <a:solidFill>
                <a:schemeClr val="dk1"/>
              </a:solidFill>
              <a:latin typeface="Tahoma"/>
              <a:ea typeface="Tahoma"/>
              <a:cs typeface="Tahoma"/>
              <a:sym typeface="Tahoma"/>
            </a:endParaRPr>
          </a:p>
        </p:txBody>
      </p:sp>
      <p:sp>
        <p:nvSpPr>
          <p:cNvPr id="1705" name="Google Shape;1705;p40"/>
          <p:cNvSpPr/>
          <p:nvPr/>
        </p:nvSpPr>
        <p:spPr>
          <a:xfrm>
            <a:off x="6200775" y="4494213"/>
            <a:ext cx="2181225" cy="5349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Output Image</a:t>
            </a:r>
            <a:endParaRPr sz="2400">
              <a:solidFill>
                <a:schemeClr val="dk1"/>
              </a:solidFill>
              <a:latin typeface="Tahoma"/>
              <a:ea typeface="Tahoma"/>
              <a:cs typeface="Tahoma"/>
              <a:sym typeface="Tahoma"/>
            </a:endParaRPr>
          </a:p>
        </p:txBody>
      </p:sp>
      <p:grpSp>
        <p:nvGrpSpPr>
          <p:cNvPr id="1706" name="Google Shape;1706;p40"/>
          <p:cNvGrpSpPr/>
          <p:nvPr/>
        </p:nvGrpSpPr>
        <p:grpSpPr>
          <a:xfrm>
            <a:off x="1066800" y="1676400"/>
            <a:ext cx="2093913" cy="2590800"/>
            <a:chOff x="745" y="1920"/>
            <a:chExt cx="1175" cy="1630"/>
          </a:xfrm>
        </p:grpSpPr>
        <p:sp>
          <p:nvSpPr>
            <p:cNvPr id="1707" name="Google Shape;1707;p40"/>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08" name="Google Shape;1708;p40"/>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09" name="Google Shape;1709;p40"/>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0" name="Google Shape;1710;p40"/>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1" name="Google Shape;1711;p40"/>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2" name="Google Shape;1712;p40"/>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3" name="Google Shape;1713;p40"/>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4" name="Google Shape;1714;p40"/>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5" name="Google Shape;1715;p40"/>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6" name="Google Shape;1716;p40"/>
            <p:cNvSpPr/>
            <p:nvPr/>
          </p:nvSpPr>
          <p:spPr>
            <a:xfrm>
              <a:off x="745"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717" name="Google Shape;1717;p40"/>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8" name="Google Shape;1718;p40"/>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19" name="Google Shape;1719;p40"/>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a:p>
          </p:txBody>
        </p:sp>
        <p:sp>
          <p:nvSpPr>
            <p:cNvPr id="1720" name="Google Shape;1720;p40"/>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a:p>
          </p:txBody>
        </p:sp>
        <p:sp>
          <p:nvSpPr>
            <p:cNvPr id="1721" name="Google Shape;1721;p40"/>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2" name="Google Shape;1722;p40"/>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3" name="Google Shape;1723;p40"/>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4" name="Google Shape;1724;p40"/>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5" name="Google Shape;1725;p40"/>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726" name="Google Shape;1726;p40"/>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7" name="Google Shape;1727;p40"/>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8" name="Google Shape;1728;p40"/>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29" name="Google Shape;1729;p40"/>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30" name="Google Shape;1730;p40"/>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1731" name="Google Shape;1731;p40"/>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1732" name="Google Shape;1732;p40"/>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1733" name="Google Shape;1733;p40"/>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734" name="Google Shape;1734;p40"/>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735" name="Google Shape;1735;p40"/>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736" name="Google Shape;1736;p40"/>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1737" name="Google Shape;1737;p40"/>
            <p:cNvCxnSpPr/>
            <p:nvPr/>
          </p:nvCxnSpPr>
          <p:spPr>
            <a:xfrm>
              <a:off x="745" y="3550"/>
              <a:ext cx="1175" cy="0"/>
            </a:xfrm>
            <a:prstGeom prst="straightConnector1">
              <a:avLst/>
            </a:prstGeom>
            <a:noFill/>
            <a:ln cap="sq" cmpd="sng" w="28575">
              <a:solidFill>
                <a:schemeClr val="dk1"/>
              </a:solidFill>
              <a:prstDash val="solid"/>
              <a:miter lim="800000"/>
              <a:headEnd len="med" w="med" type="none"/>
              <a:tailEnd len="med" w="med" type="none"/>
            </a:ln>
          </p:spPr>
        </p:cxnSp>
        <p:cxnSp>
          <p:nvCxnSpPr>
            <p:cNvPr id="1738" name="Google Shape;1738;p40"/>
            <p:cNvCxnSpPr/>
            <p:nvPr/>
          </p:nvCxnSpPr>
          <p:spPr>
            <a:xfrm>
              <a:off x="745"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739" name="Google Shape;1739;p40"/>
            <p:cNvCxnSpPr/>
            <p:nvPr/>
          </p:nvCxnSpPr>
          <p:spPr>
            <a:xfrm>
              <a:off x="979"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740" name="Google Shape;1740;p40"/>
            <p:cNvCxnSpPr/>
            <p:nvPr/>
          </p:nvCxnSpPr>
          <p:spPr>
            <a:xfrm>
              <a:off x="1215"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741" name="Google Shape;1741;p40"/>
            <p:cNvCxnSpPr/>
            <p:nvPr/>
          </p:nvCxnSpPr>
          <p:spPr>
            <a:xfrm>
              <a:off x="1450"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742" name="Google Shape;1742;p40"/>
            <p:cNvCxnSpPr/>
            <p:nvPr/>
          </p:nvCxnSpPr>
          <p:spPr>
            <a:xfrm>
              <a:off x="1686" y="1920"/>
              <a:ext cx="0" cy="1630"/>
            </a:xfrm>
            <a:prstGeom prst="straightConnector1">
              <a:avLst/>
            </a:prstGeom>
            <a:noFill/>
            <a:ln cap="flat" cmpd="sng" w="12700">
              <a:solidFill>
                <a:schemeClr val="dk1"/>
              </a:solidFill>
              <a:prstDash val="solid"/>
              <a:miter lim="800000"/>
              <a:headEnd len="med" w="med" type="none"/>
              <a:tailEnd len="med" w="med" type="none"/>
            </a:ln>
          </p:spPr>
        </p:cxnSp>
        <p:cxnSp>
          <p:nvCxnSpPr>
            <p:cNvPr id="1743" name="Google Shape;1743;p40"/>
            <p:cNvCxnSpPr/>
            <p:nvPr/>
          </p:nvCxnSpPr>
          <p:spPr>
            <a:xfrm>
              <a:off x="1920" y="1920"/>
              <a:ext cx="0" cy="1630"/>
            </a:xfrm>
            <a:prstGeom prst="straightConnector1">
              <a:avLst/>
            </a:prstGeom>
            <a:noFill/>
            <a:ln cap="sq" cmpd="sng" w="28575">
              <a:solidFill>
                <a:schemeClr val="dk1"/>
              </a:solidFill>
              <a:prstDash val="solid"/>
              <a:miter lim="800000"/>
              <a:headEnd len="med" w="med" type="none"/>
              <a:tailEnd len="med" w="med" type="none"/>
            </a:ln>
          </p:spPr>
        </p:cxnSp>
        <p:cxnSp>
          <p:nvCxnSpPr>
            <p:cNvPr id="1744" name="Google Shape;1744;p40"/>
            <p:cNvCxnSpPr/>
            <p:nvPr/>
          </p:nvCxnSpPr>
          <p:spPr>
            <a:xfrm>
              <a:off x="979" y="1920"/>
              <a:ext cx="941" cy="0"/>
            </a:xfrm>
            <a:prstGeom prst="straightConnector1">
              <a:avLst/>
            </a:prstGeom>
            <a:noFill/>
            <a:ln cap="sq" cmpd="sng" w="28575">
              <a:solidFill>
                <a:schemeClr val="dk1"/>
              </a:solidFill>
              <a:prstDash val="solid"/>
              <a:miter lim="800000"/>
              <a:headEnd len="med" w="med" type="none"/>
              <a:tailEnd len="med" w="med" type="none"/>
            </a:ln>
          </p:spPr>
        </p:cxnSp>
      </p:grpSp>
      <p:grpSp>
        <p:nvGrpSpPr>
          <p:cNvPr id="1745" name="Google Shape;1745;p40"/>
          <p:cNvGrpSpPr/>
          <p:nvPr/>
        </p:nvGrpSpPr>
        <p:grpSpPr>
          <a:xfrm>
            <a:off x="5105400" y="1595735"/>
            <a:ext cx="1078589" cy="461665"/>
            <a:chOff x="2286000" y="4872335"/>
            <a:chExt cx="1078589" cy="461665"/>
          </a:xfrm>
        </p:grpSpPr>
        <p:sp>
          <p:nvSpPr>
            <p:cNvPr id="1746" name="Google Shape;1746;p40"/>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1747" name="Google Shape;1747;p40"/>
            <p:cNvGrpSpPr/>
            <p:nvPr/>
          </p:nvGrpSpPr>
          <p:grpSpPr>
            <a:xfrm>
              <a:off x="2590800" y="5029200"/>
              <a:ext cx="152400" cy="152400"/>
              <a:chOff x="6019800" y="5251450"/>
              <a:chExt cx="152400" cy="152400"/>
            </a:xfrm>
          </p:grpSpPr>
          <p:sp>
            <p:nvSpPr>
              <p:cNvPr id="1748" name="Google Shape;1748;p40"/>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749" name="Google Shape;1749;p40"/>
              <p:cNvCxnSpPr/>
              <p:nvPr/>
            </p:nvCxnSpPr>
            <p:spPr>
              <a:xfrm>
                <a:off x="6019800" y="5327650"/>
                <a:ext cx="152400" cy="0"/>
              </a:xfrm>
              <a:prstGeom prst="straightConnector1">
                <a:avLst/>
              </a:prstGeom>
              <a:noFill/>
              <a:ln cap="flat" cmpd="sng" w="9525">
                <a:solidFill>
                  <a:schemeClr val="dk1"/>
                </a:solidFill>
                <a:prstDash val="solid"/>
                <a:miter lim="800000"/>
                <a:headEnd len="med" w="med" type="none"/>
                <a:tailEnd len="med" w="med" type="none"/>
              </a:ln>
            </p:spPr>
          </p:cxnSp>
        </p:grpSp>
      </p:grpSp>
      <p:grpSp>
        <p:nvGrpSpPr>
          <p:cNvPr id="1750" name="Google Shape;1750;p40"/>
          <p:cNvGrpSpPr/>
          <p:nvPr/>
        </p:nvGrpSpPr>
        <p:grpSpPr>
          <a:xfrm>
            <a:off x="0" y="6429376"/>
            <a:ext cx="9220200" cy="428624"/>
            <a:chOff x="0" y="6505576"/>
            <a:chExt cx="9220200" cy="428624"/>
          </a:xfrm>
        </p:grpSpPr>
        <p:sp>
          <p:nvSpPr>
            <p:cNvPr id="1751" name="Google Shape;1751;p4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1752" name="Google Shape;1752;p4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53"/>
                                        </p:tgtEl>
                                        <p:attrNameLst>
                                          <p:attrName>style.visibility</p:attrName>
                                        </p:attrNameLst>
                                      </p:cBhvr>
                                      <p:to>
                                        <p:strVal val="visible"/>
                                      </p:to>
                                    </p:set>
                                    <p:anim calcmode="lin" valueType="num">
                                      <p:cBhvr additive="base">
                                        <p:cTn dur="500"/>
                                        <p:tgtEl>
                                          <p:spTgt spid="16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Times New Roman"/>
                <a:ea typeface="Times New Roman"/>
                <a:cs typeface="Times New Roman"/>
                <a:sym typeface="Times New Roman"/>
              </a:rPr>
              <a:t>‹#›</a:t>
            </a:fld>
            <a:endParaRPr sz="1200">
              <a:solidFill>
                <a:srgbClr val="898989"/>
              </a:solidFill>
              <a:latin typeface="Times New Roman"/>
              <a:ea typeface="Times New Roman"/>
              <a:cs typeface="Times New Roman"/>
              <a:sym typeface="Times New Roman"/>
            </a:endParaRPr>
          </a:p>
        </p:txBody>
      </p:sp>
      <p:sp>
        <p:nvSpPr>
          <p:cNvPr id="1758" name="Google Shape;1758;p41"/>
          <p:cNvSpPr txBox="1"/>
          <p:nvPr>
            <p:ph type="title"/>
          </p:nvPr>
        </p:nvSpPr>
        <p:spPr>
          <a:xfrm>
            <a:off x="1066800" y="228600"/>
            <a:ext cx="7772400" cy="4619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660066"/>
                </a:solidFill>
              </a:rPr>
              <a:t>Erosion Example-2</a:t>
            </a:r>
            <a:endParaRPr/>
          </a:p>
        </p:txBody>
      </p:sp>
      <p:sp>
        <p:nvSpPr>
          <p:cNvPr id="1759" name="Google Shape;1759;p41"/>
          <p:cNvSpPr txBox="1"/>
          <p:nvPr/>
        </p:nvSpPr>
        <p:spPr>
          <a:xfrm>
            <a:off x="1508125" y="4403725"/>
            <a:ext cx="1638300" cy="15700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Verdana"/>
                <a:ea typeface="Verdana"/>
                <a:cs typeface="Verdana"/>
                <a:sym typeface="Verdana"/>
              </a:rPr>
              <a:t>0 0 1 1 0</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0 0 </a:t>
            </a:r>
            <a:r>
              <a:rPr lang="en-US" sz="2400">
                <a:solidFill>
                  <a:srgbClr val="FF0000"/>
                </a:solidFill>
                <a:latin typeface="Verdana"/>
                <a:ea typeface="Verdana"/>
                <a:cs typeface="Verdana"/>
                <a:sym typeface="Verdana"/>
              </a:rPr>
              <a:t>1 1</a:t>
            </a:r>
            <a:r>
              <a:rPr lang="en-US" sz="2400">
                <a:solidFill>
                  <a:schemeClr val="dk1"/>
                </a:solidFill>
                <a:latin typeface="Verdana"/>
                <a:ea typeface="Verdana"/>
                <a:cs typeface="Verdana"/>
                <a:sym typeface="Verdana"/>
              </a:rPr>
              <a:t> 0</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0 0 </a:t>
            </a:r>
            <a:r>
              <a:rPr b="1" lang="en-US" sz="2400">
                <a:solidFill>
                  <a:srgbClr val="0000FF"/>
                </a:solidFill>
                <a:latin typeface="Verdana"/>
                <a:ea typeface="Verdana"/>
                <a:cs typeface="Verdana"/>
                <a:sym typeface="Verdana"/>
              </a:rPr>
              <a:t>1 1</a:t>
            </a:r>
            <a:r>
              <a:rPr lang="en-US" sz="2400">
                <a:solidFill>
                  <a:schemeClr val="dk1"/>
                </a:solidFill>
                <a:latin typeface="Verdana"/>
                <a:ea typeface="Verdana"/>
                <a:cs typeface="Verdana"/>
                <a:sym typeface="Verdana"/>
              </a:rPr>
              <a:t> 0</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1 1 1 1 1</a:t>
            </a:r>
            <a:endParaRPr/>
          </a:p>
        </p:txBody>
      </p:sp>
      <p:sp>
        <p:nvSpPr>
          <p:cNvPr id="1760" name="Google Shape;1760;p41"/>
          <p:cNvSpPr txBox="1"/>
          <p:nvPr/>
        </p:nvSpPr>
        <p:spPr>
          <a:xfrm>
            <a:off x="3581400" y="4549775"/>
            <a:ext cx="366713" cy="1016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1</a:t>
            </a:r>
            <a:endParaRPr/>
          </a:p>
          <a:p>
            <a:pPr indent="0" lvl="0" marL="0" marR="0" rtl="0" algn="l">
              <a:spcBef>
                <a:spcPts val="0"/>
              </a:spcBef>
              <a:spcAft>
                <a:spcPts val="0"/>
              </a:spcAft>
              <a:buNone/>
            </a:pPr>
            <a:r>
              <a:rPr b="1" lang="en-US" sz="2000">
                <a:solidFill>
                  <a:srgbClr val="800000"/>
                </a:solidFill>
                <a:latin typeface="Verdana"/>
                <a:ea typeface="Verdana"/>
                <a:cs typeface="Verdana"/>
                <a:sym typeface="Verdana"/>
              </a:rPr>
              <a:t>1</a:t>
            </a:r>
            <a:endParaRPr/>
          </a:p>
          <a:p>
            <a:pPr indent="0" lvl="0" marL="0" marR="0" rtl="0" algn="l">
              <a:spcBef>
                <a:spcPts val="0"/>
              </a:spcBef>
              <a:spcAft>
                <a:spcPts val="0"/>
              </a:spcAft>
              <a:buNone/>
            </a:pPr>
            <a:r>
              <a:rPr lang="en-US" sz="2000">
                <a:solidFill>
                  <a:schemeClr val="dk1"/>
                </a:solidFill>
                <a:latin typeface="Verdana"/>
                <a:ea typeface="Verdana"/>
                <a:cs typeface="Verdana"/>
                <a:sym typeface="Verdana"/>
              </a:rPr>
              <a:t>1</a:t>
            </a:r>
            <a:endParaRPr/>
          </a:p>
        </p:txBody>
      </p:sp>
      <p:sp>
        <p:nvSpPr>
          <p:cNvPr id="1761" name="Google Shape;1761;p41"/>
          <p:cNvSpPr txBox="1"/>
          <p:nvPr/>
        </p:nvSpPr>
        <p:spPr>
          <a:xfrm>
            <a:off x="5470525" y="4403725"/>
            <a:ext cx="1358900" cy="1320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0 0 0 0 0</a:t>
            </a:r>
            <a:endParaRPr/>
          </a:p>
          <a:p>
            <a:pPr indent="0" lvl="0" marL="0" marR="0" rtl="0" algn="l">
              <a:spcBef>
                <a:spcPts val="0"/>
              </a:spcBef>
              <a:spcAft>
                <a:spcPts val="0"/>
              </a:spcAft>
              <a:buNone/>
            </a:pPr>
            <a:r>
              <a:rPr lang="en-US" sz="2000">
                <a:solidFill>
                  <a:schemeClr val="dk1"/>
                </a:solidFill>
                <a:latin typeface="Verdana"/>
                <a:ea typeface="Verdana"/>
                <a:cs typeface="Verdana"/>
                <a:sym typeface="Verdana"/>
              </a:rPr>
              <a:t>0 0 1 1 0</a:t>
            </a:r>
            <a:endParaRPr/>
          </a:p>
          <a:p>
            <a:pPr indent="0" lvl="0" marL="0" marR="0" rtl="0" algn="l">
              <a:spcBef>
                <a:spcPts val="0"/>
              </a:spcBef>
              <a:spcAft>
                <a:spcPts val="0"/>
              </a:spcAft>
              <a:buNone/>
            </a:pPr>
            <a:r>
              <a:rPr lang="en-US" sz="2000">
                <a:solidFill>
                  <a:schemeClr val="dk1"/>
                </a:solidFill>
                <a:latin typeface="Verdana"/>
                <a:ea typeface="Verdana"/>
                <a:cs typeface="Verdana"/>
                <a:sym typeface="Verdana"/>
              </a:rPr>
              <a:t>0 0 1 1 0</a:t>
            </a:r>
            <a:endParaRPr/>
          </a:p>
          <a:p>
            <a:pPr indent="0" lvl="0" marL="0" marR="0" rtl="0" algn="l">
              <a:spcBef>
                <a:spcPts val="0"/>
              </a:spcBef>
              <a:spcAft>
                <a:spcPts val="0"/>
              </a:spcAft>
              <a:buNone/>
            </a:pPr>
            <a:r>
              <a:rPr lang="en-US" sz="2000">
                <a:solidFill>
                  <a:schemeClr val="dk1"/>
                </a:solidFill>
                <a:latin typeface="Verdana"/>
                <a:ea typeface="Verdana"/>
                <a:cs typeface="Verdana"/>
                <a:sym typeface="Verdana"/>
              </a:rPr>
              <a:t>0 0 0 0 0</a:t>
            </a:r>
            <a:endParaRPr/>
          </a:p>
        </p:txBody>
      </p:sp>
      <p:sp>
        <p:nvSpPr>
          <p:cNvPr id="1762" name="Google Shape;1762;p41"/>
          <p:cNvSpPr txBox="1"/>
          <p:nvPr/>
        </p:nvSpPr>
        <p:spPr>
          <a:xfrm>
            <a:off x="1812925" y="5927725"/>
            <a:ext cx="35877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B</a:t>
            </a:r>
            <a:endParaRPr/>
          </a:p>
        </p:txBody>
      </p:sp>
      <p:sp>
        <p:nvSpPr>
          <p:cNvPr id="1763" name="Google Shape;1763;p41"/>
          <p:cNvSpPr txBox="1"/>
          <p:nvPr/>
        </p:nvSpPr>
        <p:spPr>
          <a:xfrm>
            <a:off x="3581400" y="5921375"/>
            <a:ext cx="357188"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S</a:t>
            </a:r>
            <a:endParaRPr/>
          </a:p>
        </p:txBody>
      </p:sp>
      <p:cxnSp>
        <p:nvCxnSpPr>
          <p:cNvPr id="1764" name="Google Shape;1764;p41"/>
          <p:cNvCxnSpPr>
            <a:endCxn id="1760" idx="1"/>
          </p:cNvCxnSpPr>
          <p:nvPr/>
        </p:nvCxnSpPr>
        <p:spPr>
          <a:xfrm flipH="1" rot="-5400000">
            <a:off x="3213150" y="4689525"/>
            <a:ext cx="584100" cy="152400"/>
          </a:xfrm>
          <a:prstGeom prst="curvedConnector2">
            <a:avLst/>
          </a:prstGeom>
          <a:noFill/>
          <a:ln cap="flat" cmpd="sng" w="9525">
            <a:solidFill>
              <a:srgbClr val="FFFF99"/>
            </a:solidFill>
            <a:prstDash val="solid"/>
            <a:miter lim="800000"/>
            <a:headEnd len="med" w="med" type="none"/>
            <a:tailEnd len="med" w="med" type="triangle"/>
          </a:ln>
        </p:spPr>
      </p:cxnSp>
      <p:cxnSp>
        <p:nvCxnSpPr>
          <p:cNvPr id="1765" name="Google Shape;1765;p41"/>
          <p:cNvCxnSpPr/>
          <p:nvPr/>
        </p:nvCxnSpPr>
        <p:spPr>
          <a:xfrm>
            <a:off x="4267200" y="5083175"/>
            <a:ext cx="914400" cy="0"/>
          </a:xfrm>
          <a:prstGeom prst="straightConnector1">
            <a:avLst/>
          </a:prstGeom>
          <a:noFill/>
          <a:ln cap="flat" cmpd="sng" w="9525">
            <a:solidFill>
              <a:schemeClr val="dk1"/>
            </a:solidFill>
            <a:prstDash val="solid"/>
            <a:miter lim="800000"/>
            <a:headEnd len="med" w="med" type="none"/>
            <a:tailEnd len="med" w="med" type="triangle"/>
          </a:ln>
        </p:spPr>
      </p:cxnSp>
      <p:sp>
        <p:nvSpPr>
          <p:cNvPr id="1766" name="Google Shape;1766;p41"/>
          <p:cNvSpPr txBox="1"/>
          <p:nvPr/>
        </p:nvSpPr>
        <p:spPr>
          <a:xfrm>
            <a:off x="4267200" y="4702175"/>
            <a:ext cx="7635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erode</a:t>
            </a:r>
            <a:endParaRPr/>
          </a:p>
        </p:txBody>
      </p:sp>
      <p:grpSp>
        <p:nvGrpSpPr>
          <p:cNvPr id="1767" name="Google Shape;1767;p41"/>
          <p:cNvGrpSpPr/>
          <p:nvPr/>
        </p:nvGrpSpPr>
        <p:grpSpPr>
          <a:xfrm>
            <a:off x="6019800" y="4718050"/>
            <a:ext cx="152400" cy="152400"/>
            <a:chOff x="6019800" y="5251450"/>
            <a:chExt cx="152400" cy="152400"/>
          </a:xfrm>
        </p:grpSpPr>
        <p:sp>
          <p:nvSpPr>
            <p:cNvPr id="1768" name="Google Shape;1768;p41"/>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769" name="Google Shape;1769;p41"/>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sp>
        <p:nvSpPr>
          <p:cNvPr id="1770" name="Google Shape;1770;p41"/>
          <p:cNvSpPr txBox="1"/>
          <p:nvPr/>
        </p:nvSpPr>
        <p:spPr>
          <a:xfrm>
            <a:off x="609600" y="1132344"/>
            <a:ext cx="80772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Verdana"/>
                <a:ea typeface="Verdana"/>
                <a:cs typeface="Verdana"/>
                <a:sym typeface="Verdana"/>
              </a:rPr>
              <a:t>Erosion(B,S) takes a binary image B, places the origin </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of structuring element S over every pixel position, and</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ORs a binary 1 into that position of the output image only if</a:t>
            </a:r>
            <a:endParaRPr/>
          </a:p>
          <a:p>
            <a:pPr indent="0" lvl="0" marL="0" marR="0" rtl="0" algn="l">
              <a:spcBef>
                <a:spcPts val="0"/>
              </a:spcBef>
              <a:spcAft>
                <a:spcPts val="0"/>
              </a:spcAft>
              <a:buNone/>
            </a:pPr>
            <a:r>
              <a:rPr lang="en-US" sz="2400">
                <a:solidFill>
                  <a:schemeClr val="dk1"/>
                </a:solidFill>
                <a:latin typeface="Verdana"/>
                <a:ea typeface="Verdana"/>
                <a:cs typeface="Verdana"/>
                <a:sym typeface="Verdana"/>
              </a:rPr>
              <a:t>every position of S (with a 1) covers a 1 in B</a:t>
            </a:r>
            <a:endParaRPr sz="2400">
              <a:solidFill>
                <a:schemeClr val="dk1"/>
              </a:solidFill>
              <a:latin typeface="Times New Roman"/>
              <a:ea typeface="Times New Roman"/>
              <a:cs typeface="Times New Roman"/>
              <a:sym typeface="Times New Roman"/>
            </a:endParaRPr>
          </a:p>
        </p:txBody>
      </p:sp>
      <p:grpSp>
        <p:nvGrpSpPr>
          <p:cNvPr id="1771" name="Google Shape;1771;p41"/>
          <p:cNvGrpSpPr/>
          <p:nvPr/>
        </p:nvGrpSpPr>
        <p:grpSpPr>
          <a:xfrm>
            <a:off x="5617031" y="5791200"/>
            <a:ext cx="1164769" cy="461665"/>
            <a:chOff x="5617031" y="5791200"/>
            <a:chExt cx="1164769" cy="461665"/>
          </a:xfrm>
        </p:grpSpPr>
        <p:sp>
          <p:nvSpPr>
            <p:cNvPr id="1772" name="Google Shape;1772;p41"/>
            <p:cNvSpPr txBox="1"/>
            <p:nvPr/>
          </p:nvSpPr>
          <p:spPr>
            <a:xfrm>
              <a:off x="5617031" y="5791200"/>
              <a:ext cx="11647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B     S</a:t>
              </a:r>
              <a:endParaRPr sz="2400">
                <a:solidFill>
                  <a:schemeClr val="dk1"/>
                </a:solidFill>
                <a:latin typeface="Times New Roman"/>
                <a:ea typeface="Times New Roman"/>
                <a:cs typeface="Times New Roman"/>
                <a:sym typeface="Times New Roman"/>
              </a:endParaRPr>
            </a:p>
          </p:txBody>
        </p:sp>
        <p:grpSp>
          <p:nvGrpSpPr>
            <p:cNvPr id="1773" name="Google Shape;1773;p41"/>
            <p:cNvGrpSpPr/>
            <p:nvPr/>
          </p:nvGrpSpPr>
          <p:grpSpPr>
            <a:xfrm>
              <a:off x="6008011" y="5943600"/>
              <a:ext cx="152400" cy="152400"/>
              <a:chOff x="6019800" y="5251450"/>
              <a:chExt cx="152400" cy="152400"/>
            </a:xfrm>
          </p:grpSpPr>
          <p:sp>
            <p:nvSpPr>
              <p:cNvPr id="1774" name="Google Shape;1774;p41"/>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775" name="Google Shape;1775;p41"/>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grpSp>
        <p:nvGrpSpPr>
          <p:cNvPr id="1776" name="Google Shape;1776;p41"/>
          <p:cNvGrpSpPr/>
          <p:nvPr/>
        </p:nvGrpSpPr>
        <p:grpSpPr>
          <a:xfrm>
            <a:off x="0" y="6429376"/>
            <a:ext cx="9220200" cy="428624"/>
            <a:chOff x="0" y="6505576"/>
            <a:chExt cx="9220200" cy="428624"/>
          </a:xfrm>
        </p:grpSpPr>
        <p:sp>
          <p:nvSpPr>
            <p:cNvPr id="1777" name="Google Shape;1777;p4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1778" name="Google Shape;1778;p4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grpSp>
        <p:nvGrpSpPr>
          <p:cNvPr id="1785" name="Google Shape;1785;p42"/>
          <p:cNvGrpSpPr/>
          <p:nvPr/>
        </p:nvGrpSpPr>
        <p:grpSpPr>
          <a:xfrm>
            <a:off x="387350" y="1204913"/>
            <a:ext cx="3927475" cy="3900487"/>
            <a:chOff x="202" y="944"/>
            <a:chExt cx="2474" cy="2457"/>
          </a:xfrm>
        </p:grpSpPr>
        <p:sp>
          <p:nvSpPr>
            <p:cNvPr id="1786" name="Google Shape;1786;p42"/>
            <p:cNvSpPr/>
            <p:nvPr/>
          </p:nvSpPr>
          <p:spPr>
            <a:xfrm>
              <a:off x="202"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87" name="Google Shape;1787;p42"/>
            <p:cNvSpPr/>
            <p:nvPr/>
          </p:nvSpPr>
          <p:spPr>
            <a:xfrm>
              <a:off x="512"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88" name="Google Shape;1788;p42"/>
            <p:cNvSpPr/>
            <p:nvPr/>
          </p:nvSpPr>
          <p:spPr>
            <a:xfrm>
              <a:off x="821"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89" name="Google Shape;1789;p42"/>
            <p:cNvSpPr/>
            <p:nvPr/>
          </p:nvSpPr>
          <p:spPr>
            <a:xfrm>
              <a:off x="1130"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0" name="Google Shape;1790;p42"/>
            <p:cNvSpPr/>
            <p:nvPr/>
          </p:nvSpPr>
          <p:spPr>
            <a:xfrm>
              <a:off x="1439"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1" name="Google Shape;1791;p42"/>
            <p:cNvSpPr/>
            <p:nvPr/>
          </p:nvSpPr>
          <p:spPr>
            <a:xfrm>
              <a:off x="1748"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2" name="Google Shape;1792;p42"/>
            <p:cNvSpPr/>
            <p:nvPr/>
          </p:nvSpPr>
          <p:spPr>
            <a:xfrm>
              <a:off x="2057"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3" name="Google Shape;1793;p42"/>
            <p:cNvSpPr/>
            <p:nvPr/>
          </p:nvSpPr>
          <p:spPr>
            <a:xfrm>
              <a:off x="2366" y="944"/>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4" name="Google Shape;1794;p42"/>
            <p:cNvSpPr/>
            <p:nvPr/>
          </p:nvSpPr>
          <p:spPr>
            <a:xfrm>
              <a:off x="202"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5" name="Google Shape;1795;p42"/>
            <p:cNvSpPr/>
            <p:nvPr/>
          </p:nvSpPr>
          <p:spPr>
            <a:xfrm>
              <a:off x="512"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6" name="Google Shape;1796;p42"/>
            <p:cNvSpPr/>
            <p:nvPr/>
          </p:nvSpPr>
          <p:spPr>
            <a:xfrm>
              <a:off x="821"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a:t>
              </a:r>
              <a:endParaRPr/>
            </a:p>
          </p:txBody>
        </p:sp>
        <p:sp>
          <p:nvSpPr>
            <p:cNvPr id="1797" name="Google Shape;1797;p42"/>
            <p:cNvSpPr/>
            <p:nvPr/>
          </p:nvSpPr>
          <p:spPr>
            <a:xfrm>
              <a:off x="1130" y="1253"/>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98" name="Google Shape;1798;p42"/>
            <p:cNvSpPr/>
            <p:nvPr/>
          </p:nvSpPr>
          <p:spPr>
            <a:xfrm>
              <a:off x="1439" y="1253"/>
              <a:ext cx="310" cy="310"/>
            </a:xfrm>
            <a:prstGeom prst="rect">
              <a:avLst/>
            </a:prstGeom>
            <a:solidFill>
              <a:srgbClr val="DAE5F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99" name="Google Shape;1799;p42"/>
            <p:cNvSpPr/>
            <p:nvPr/>
          </p:nvSpPr>
          <p:spPr>
            <a:xfrm>
              <a:off x="2057"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0" name="Google Shape;1800;p42"/>
            <p:cNvSpPr/>
            <p:nvPr/>
          </p:nvSpPr>
          <p:spPr>
            <a:xfrm>
              <a:off x="2366" y="1253"/>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1" name="Google Shape;1801;p42"/>
            <p:cNvSpPr/>
            <p:nvPr/>
          </p:nvSpPr>
          <p:spPr>
            <a:xfrm>
              <a:off x="202"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2" name="Google Shape;1802;p42"/>
            <p:cNvSpPr/>
            <p:nvPr/>
          </p:nvSpPr>
          <p:spPr>
            <a:xfrm>
              <a:off x="512"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3" name="Google Shape;1803;p42"/>
            <p:cNvSpPr/>
            <p:nvPr/>
          </p:nvSpPr>
          <p:spPr>
            <a:xfrm>
              <a:off x="821"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4" name="Google Shape;1804;p42"/>
            <p:cNvSpPr/>
            <p:nvPr/>
          </p:nvSpPr>
          <p:spPr>
            <a:xfrm>
              <a:off x="1130" y="1556"/>
              <a:ext cx="310" cy="310"/>
            </a:xfrm>
            <a:prstGeom prst="rect">
              <a:avLst/>
            </a:prstGeom>
            <a:solidFill>
              <a:srgbClr val="DAE5F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05" name="Google Shape;1805;p42"/>
            <p:cNvSpPr/>
            <p:nvPr/>
          </p:nvSpPr>
          <p:spPr>
            <a:xfrm>
              <a:off x="1439"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6" name="Google Shape;1806;p42"/>
            <p:cNvSpPr/>
            <p:nvPr/>
          </p:nvSpPr>
          <p:spPr>
            <a:xfrm>
              <a:off x="1748" y="1556"/>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7" name="Google Shape;1807;p42"/>
            <p:cNvSpPr/>
            <p:nvPr/>
          </p:nvSpPr>
          <p:spPr>
            <a:xfrm>
              <a:off x="2057"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8" name="Google Shape;1808;p42"/>
            <p:cNvSpPr/>
            <p:nvPr/>
          </p:nvSpPr>
          <p:spPr>
            <a:xfrm>
              <a:off x="2366" y="1556"/>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09" name="Google Shape;1809;p42"/>
            <p:cNvSpPr/>
            <p:nvPr/>
          </p:nvSpPr>
          <p:spPr>
            <a:xfrm>
              <a:off x="202"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0" name="Google Shape;1810;p42"/>
            <p:cNvSpPr/>
            <p:nvPr/>
          </p:nvSpPr>
          <p:spPr>
            <a:xfrm>
              <a:off x="512"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1" name="Google Shape;1811;p42"/>
            <p:cNvSpPr/>
            <p:nvPr/>
          </p:nvSpPr>
          <p:spPr>
            <a:xfrm>
              <a:off x="821" y="1865"/>
              <a:ext cx="310" cy="310"/>
            </a:xfrm>
            <a:prstGeom prst="rect">
              <a:avLst/>
            </a:prstGeom>
            <a:solidFill>
              <a:srgbClr val="DCE6F2"/>
            </a:solidFill>
            <a:ln cap="flat" cmpd="sng" w="12700">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2" name="Google Shape;1812;p42"/>
            <p:cNvSpPr/>
            <p:nvPr/>
          </p:nvSpPr>
          <p:spPr>
            <a:xfrm>
              <a:off x="1130"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3" name="Google Shape;1813;p42"/>
            <p:cNvSpPr/>
            <p:nvPr/>
          </p:nvSpPr>
          <p:spPr>
            <a:xfrm>
              <a:off x="1439" y="1865"/>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4" name="Google Shape;1814;p42"/>
            <p:cNvSpPr/>
            <p:nvPr/>
          </p:nvSpPr>
          <p:spPr>
            <a:xfrm>
              <a:off x="1748"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5" name="Google Shape;1815;p42"/>
            <p:cNvSpPr/>
            <p:nvPr/>
          </p:nvSpPr>
          <p:spPr>
            <a:xfrm>
              <a:off x="2057"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6" name="Google Shape;1816;p42"/>
            <p:cNvSpPr/>
            <p:nvPr/>
          </p:nvSpPr>
          <p:spPr>
            <a:xfrm>
              <a:off x="2366" y="1865"/>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7" name="Google Shape;1817;p42"/>
            <p:cNvSpPr/>
            <p:nvPr/>
          </p:nvSpPr>
          <p:spPr>
            <a:xfrm>
              <a:off x="202"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8" name="Google Shape;1818;p42"/>
            <p:cNvSpPr/>
            <p:nvPr/>
          </p:nvSpPr>
          <p:spPr>
            <a:xfrm>
              <a:off x="512" y="2170"/>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19" name="Google Shape;1819;p42"/>
            <p:cNvSpPr/>
            <p:nvPr/>
          </p:nvSpPr>
          <p:spPr>
            <a:xfrm>
              <a:off x="821" y="2474"/>
              <a:ext cx="310" cy="310"/>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0" name="Google Shape;1820;p42"/>
            <p:cNvSpPr/>
            <p:nvPr/>
          </p:nvSpPr>
          <p:spPr>
            <a:xfrm>
              <a:off x="1130" y="2170"/>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1" name="Google Shape;1821;p42"/>
            <p:cNvSpPr/>
            <p:nvPr/>
          </p:nvSpPr>
          <p:spPr>
            <a:xfrm>
              <a:off x="1439"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2" name="Google Shape;1822;p42"/>
            <p:cNvSpPr/>
            <p:nvPr/>
          </p:nvSpPr>
          <p:spPr>
            <a:xfrm>
              <a:off x="1748"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3" name="Google Shape;1823;p42"/>
            <p:cNvSpPr/>
            <p:nvPr/>
          </p:nvSpPr>
          <p:spPr>
            <a:xfrm>
              <a:off x="2057"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4" name="Google Shape;1824;p42"/>
            <p:cNvSpPr/>
            <p:nvPr/>
          </p:nvSpPr>
          <p:spPr>
            <a:xfrm>
              <a:off x="2366" y="2170"/>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5" name="Google Shape;1825;p42"/>
            <p:cNvSpPr/>
            <p:nvPr/>
          </p:nvSpPr>
          <p:spPr>
            <a:xfrm>
              <a:off x="202"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6" name="Google Shape;1826;p42"/>
            <p:cNvSpPr/>
            <p:nvPr/>
          </p:nvSpPr>
          <p:spPr>
            <a:xfrm>
              <a:off x="512"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7" name="Google Shape;1827;p42"/>
            <p:cNvSpPr/>
            <p:nvPr/>
          </p:nvSpPr>
          <p:spPr>
            <a:xfrm>
              <a:off x="821"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8" name="Google Shape;1828;p42"/>
            <p:cNvSpPr/>
            <p:nvPr/>
          </p:nvSpPr>
          <p:spPr>
            <a:xfrm>
              <a:off x="1130" y="2479"/>
              <a:ext cx="310" cy="310"/>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9" name="Google Shape;1829;p42"/>
            <p:cNvSpPr/>
            <p:nvPr/>
          </p:nvSpPr>
          <p:spPr>
            <a:xfrm>
              <a:off x="1439"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0" name="Google Shape;1830;p42"/>
            <p:cNvSpPr/>
            <p:nvPr/>
          </p:nvSpPr>
          <p:spPr>
            <a:xfrm>
              <a:off x="1748"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1" name="Google Shape;1831;p42"/>
            <p:cNvSpPr/>
            <p:nvPr/>
          </p:nvSpPr>
          <p:spPr>
            <a:xfrm>
              <a:off x="2057"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2" name="Google Shape;1832;p42"/>
            <p:cNvSpPr/>
            <p:nvPr/>
          </p:nvSpPr>
          <p:spPr>
            <a:xfrm>
              <a:off x="2366" y="2479"/>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3" name="Google Shape;1833;p42"/>
            <p:cNvSpPr/>
            <p:nvPr/>
          </p:nvSpPr>
          <p:spPr>
            <a:xfrm>
              <a:off x="202"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4" name="Google Shape;1834;p42"/>
            <p:cNvSpPr/>
            <p:nvPr/>
          </p:nvSpPr>
          <p:spPr>
            <a:xfrm>
              <a:off x="512"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5" name="Google Shape;1835;p42"/>
            <p:cNvSpPr/>
            <p:nvPr/>
          </p:nvSpPr>
          <p:spPr>
            <a:xfrm>
              <a:off x="821"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6" name="Google Shape;1836;p42"/>
            <p:cNvSpPr/>
            <p:nvPr/>
          </p:nvSpPr>
          <p:spPr>
            <a:xfrm>
              <a:off x="1130"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7" name="Google Shape;1837;p42"/>
            <p:cNvSpPr/>
            <p:nvPr/>
          </p:nvSpPr>
          <p:spPr>
            <a:xfrm>
              <a:off x="1439"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8" name="Google Shape;1838;p42"/>
            <p:cNvSpPr/>
            <p:nvPr/>
          </p:nvSpPr>
          <p:spPr>
            <a:xfrm>
              <a:off x="1748"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9" name="Google Shape;1839;p42"/>
            <p:cNvSpPr/>
            <p:nvPr/>
          </p:nvSpPr>
          <p:spPr>
            <a:xfrm>
              <a:off x="2057"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0" name="Google Shape;1840;p42"/>
            <p:cNvSpPr/>
            <p:nvPr/>
          </p:nvSpPr>
          <p:spPr>
            <a:xfrm>
              <a:off x="2366" y="2782"/>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1" name="Google Shape;1841;p42"/>
            <p:cNvSpPr/>
            <p:nvPr/>
          </p:nvSpPr>
          <p:spPr>
            <a:xfrm>
              <a:off x="202"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2" name="Google Shape;1842;p42"/>
            <p:cNvSpPr/>
            <p:nvPr/>
          </p:nvSpPr>
          <p:spPr>
            <a:xfrm>
              <a:off x="512"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3" name="Google Shape;1843;p42"/>
            <p:cNvSpPr/>
            <p:nvPr/>
          </p:nvSpPr>
          <p:spPr>
            <a:xfrm>
              <a:off x="821"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4" name="Google Shape;1844;p42"/>
            <p:cNvSpPr/>
            <p:nvPr/>
          </p:nvSpPr>
          <p:spPr>
            <a:xfrm>
              <a:off x="1130"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5" name="Google Shape;1845;p42"/>
            <p:cNvSpPr/>
            <p:nvPr/>
          </p:nvSpPr>
          <p:spPr>
            <a:xfrm>
              <a:off x="1439"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6" name="Google Shape;1846;p42"/>
            <p:cNvSpPr/>
            <p:nvPr/>
          </p:nvSpPr>
          <p:spPr>
            <a:xfrm>
              <a:off x="1748"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7" name="Google Shape;1847;p42"/>
            <p:cNvSpPr/>
            <p:nvPr/>
          </p:nvSpPr>
          <p:spPr>
            <a:xfrm>
              <a:off x="2057"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48" name="Google Shape;1848;p42"/>
            <p:cNvSpPr/>
            <p:nvPr/>
          </p:nvSpPr>
          <p:spPr>
            <a:xfrm>
              <a:off x="2366" y="3091"/>
              <a:ext cx="310" cy="310"/>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849" name="Google Shape;1849;p42"/>
          <p:cNvSpPr txBox="1"/>
          <p:nvPr/>
        </p:nvSpPr>
        <p:spPr>
          <a:xfrm>
            <a:off x="4003675" y="5584825"/>
            <a:ext cx="3311525"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Structuring Element</a:t>
            </a:r>
            <a:endParaRPr sz="2800">
              <a:solidFill>
                <a:schemeClr val="dk1"/>
              </a:solidFill>
              <a:latin typeface="Arial"/>
              <a:ea typeface="Arial"/>
              <a:cs typeface="Arial"/>
              <a:sym typeface="Arial"/>
            </a:endParaRPr>
          </a:p>
        </p:txBody>
      </p:sp>
      <p:sp>
        <p:nvSpPr>
          <p:cNvPr id="1850" name="Google Shape;1850;p42"/>
          <p:cNvSpPr/>
          <p:nvPr/>
        </p:nvSpPr>
        <p:spPr>
          <a:xfrm>
            <a:off x="4802188"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1" name="Google Shape;1851;p42"/>
          <p:cNvSpPr/>
          <p:nvPr/>
        </p:nvSpPr>
        <p:spPr>
          <a:xfrm>
            <a:off x="5294313"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2" name="Google Shape;1852;p42"/>
          <p:cNvSpPr/>
          <p:nvPr/>
        </p:nvSpPr>
        <p:spPr>
          <a:xfrm>
            <a:off x="6275388"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3" name="Google Shape;1853;p42"/>
          <p:cNvSpPr/>
          <p:nvPr/>
        </p:nvSpPr>
        <p:spPr>
          <a:xfrm>
            <a:off x="6765925"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4" name="Google Shape;1854;p42"/>
          <p:cNvSpPr/>
          <p:nvPr/>
        </p:nvSpPr>
        <p:spPr>
          <a:xfrm>
            <a:off x="7256463" y="11969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5" name="Google Shape;1855;p42"/>
          <p:cNvSpPr/>
          <p:nvPr/>
        </p:nvSpPr>
        <p:spPr>
          <a:xfrm>
            <a:off x="7747000"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6" name="Google Shape;1856;p42"/>
          <p:cNvSpPr/>
          <p:nvPr/>
        </p:nvSpPr>
        <p:spPr>
          <a:xfrm>
            <a:off x="8237538" y="119697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7" name="Google Shape;1857;p42"/>
          <p:cNvSpPr/>
          <p:nvPr/>
        </p:nvSpPr>
        <p:spPr>
          <a:xfrm>
            <a:off x="4802188"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8" name="Google Shape;1858;p42"/>
          <p:cNvSpPr/>
          <p:nvPr/>
        </p:nvSpPr>
        <p:spPr>
          <a:xfrm>
            <a:off x="5294313"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59" name="Google Shape;1859;p42"/>
          <p:cNvSpPr/>
          <p:nvPr/>
        </p:nvSpPr>
        <p:spPr>
          <a:xfrm>
            <a:off x="6275388"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0" name="Google Shape;1860;p42"/>
          <p:cNvSpPr/>
          <p:nvPr/>
        </p:nvSpPr>
        <p:spPr>
          <a:xfrm>
            <a:off x="6765925"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1" name="Google Shape;1861;p42"/>
          <p:cNvSpPr/>
          <p:nvPr/>
        </p:nvSpPr>
        <p:spPr>
          <a:xfrm>
            <a:off x="7256463" y="167640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2" name="Google Shape;1862;p42"/>
          <p:cNvSpPr/>
          <p:nvPr/>
        </p:nvSpPr>
        <p:spPr>
          <a:xfrm>
            <a:off x="7747000" y="1687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3" name="Google Shape;1863;p42"/>
          <p:cNvSpPr/>
          <p:nvPr/>
        </p:nvSpPr>
        <p:spPr>
          <a:xfrm>
            <a:off x="8237538" y="168751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4" name="Google Shape;1864;p42"/>
          <p:cNvSpPr/>
          <p:nvPr/>
        </p:nvSpPr>
        <p:spPr>
          <a:xfrm>
            <a:off x="4802188" y="216852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5" name="Google Shape;1865;p42"/>
          <p:cNvSpPr/>
          <p:nvPr/>
        </p:nvSpPr>
        <p:spPr>
          <a:xfrm>
            <a:off x="5294313" y="216852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6" name="Google Shape;1866;p42"/>
          <p:cNvSpPr/>
          <p:nvPr/>
        </p:nvSpPr>
        <p:spPr>
          <a:xfrm>
            <a:off x="5784850"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7" name="Google Shape;1867;p42"/>
          <p:cNvSpPr/>
          <p:nvPr/>
        </p:nvSpPr>
        <p:spPr>
          <a:xfrm>
            <a:off x="6275388"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8" name="Google Shape;1868;p42"/>
          <p:cNvSpPr/>
          <p:nvPr/>
        </p:nvSpPr>
        <p:spPr>
          <a:xfrm>
            <a:off x="6765925"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69" name="Google Shape;1869;p42"/>
          <p:cNvSpPr/>
          <p:nvPr/>
        </p:nvSpPr>
        <p:spPr>
          <a:xfrm>
            <a:off x="7256463" y="21574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0" name="Google Shape;1870;p42"/>
          <p:cNvSpPr/>
          <p:nvPr/>
        </p:nvSpPr>
        <p:spPr>
          <a:xfrm>
            <a:off x="7747000" y="216852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1" name="Google Shape;1871;p42"/>
          <p:cNvSpPr/>
          <p:nvPr/>
        </p:nvSpPr>
        <p:spPr>
          <a:xfrm>
            <a:off x="8237538" y="2168525"/>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2" name="Google Shape;1872;p42"/>
          <p:cNvSpPr/>
          <p:nvPr/>
        </p:nvSpPr>
        <p:spPr>
          <a:xfrm>
            <a:off x="4802188" y="265906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3" name="Google Shape;1873;p42"/>
          <p:cNvSpPr/>
          <p:nvPr/>
        </p:nvSpPr>
        <p:spPr>
          <a:xfrm>
            <a:off x="5294313"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4" name="Google Shape;1874;p42"/>
          <p:cNvSpPr/>
          <p:nvPr/>
        </p:nvSpPr>
        <p:spPr>
          <a:xfrm>
            <a:off x="5784850"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5" name="Google Shape;1875;p42"/>
          <p:cNvSpPr/>
          <p:nvPr/>
        </p:nvSpPr>
        <p:spPr>
          <a:xfrm>
            <a:off x="6275388"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6" name="Google Shape;1876;p42"/>
          <p:cNvSpPr/>
          <p:nvPr/>
        </p:nvSpPr>
        <p:spPr>
          <a:xfrm>
            <a:off x="6765925" y="2647950"/>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7" name="Google Shape;1877;p42"/>
          <p:cNvSpPr/>
          <p:nvPr/>
        </p:nvSpPr>
        <p:spPr>
          <a:xfrm>
            <a:off x="7256463" y="265906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8" name="Google Shape;1878;p42"/>
          <p:cNvSpPr/>
          <p:nvPr/>
        </p:nvSpPr>
        <p:spPr>
          <a:xfrm>
            <a:off x="7747000" y="265906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79" name="Google Shape;1879;p42"/>
          <p:cNvSpPr/>
          <p:nvPr/>
        </p:nvSpPr>
        <p:spPr>
          <a:xfrm>
            <a:off x="8237538" y="2659063"/>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0" name="Google Shape;1880;p42"/>
          <p:cNvSpPr/>
          <p:nvPr/>
        </p:nvSpPr>
        <p:spPr>
          <a:xfrm>
            <a:off x="4802188" y="314325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1" name="Google Shape;1881;p42"/>
          <p:cNvSpPr/>
          <p:nvPr/>
        </p:nvSpPr>
        <p:spPr>
          <a:xfrm>
            <a:off x="5294313"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2" name="Google Shape;1882;p42"/>
          <p:cNvSpPr/>
          <p:nvPr/>
        </p:nvSpPr>
        <p:spPr>
          <a:xfrm>
            <a:off x="5784850"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3" name="Google Shape;1883;p42"/>
          <p:cNvSpPr/>
          <p:nvPr/>
        </p:nvSpPr>
        <p:spPr>
          <a:xfrm>
            <a:off x="6275388" y="3132138"/>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4" name="Google Shape;1884;p42"/>
          <p:cNvSpPr/>
          <p:nvPr/>
        </p:nvSpPr>
        <p:spPr>
          <a:xfrm>
            <a:off x="6765925" y="314325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5" name="Google Shape;1885;p42"/>
          <p:cNvSpPr/>
          <p:nvPr/>
        </p:nvSpPr>
        <p:spPr>
          <a:xfrm>
            <a:off x="7256463"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6" name="Google Shape;1886;p42"/>
          <p:cNvSpPr/>
          <p:nvPr/>
        </p:nvSpPr>
        <p:spPr>
          <a:xfrm>
            <a:off x="7747000"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7" name="Google Shape;1887;p42"/>
          <p:cNvSpPr/>
          <p:nvPr/>
        </p:nvSpPr>
        <p:spPr>
          <a:xfrm>
            <a:off x="8237538" y="314325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8" name="Google Shape;1888;p42"/>
          <p:cNvSpPr/>
          <p:nvPr/>
        </p:nvSpPr>
        <p:spPr>
          <a:xfrm>
            <a:off x="4802188" y="3633788"/>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9" name="Google Shape;1889;p42"/>
          <p:cNvSpPr/>
          <p:nvPr/>
        </p:nvSpPr>
        <p:spPr>
          <a:xfrm>
            <a:off x="5294313"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0" name="Google Shape;1890;p42"/>
          <p:cNvSpPr/>
          <p:nvPr/>
        </p:nvSpPr>
        <p:spPr>
          <a:xfrm>
            <a:off x="5784850"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1" name="Google Shape;1891;p42"/>
          <p:cNvSpPr/>
          <p:nvPr/>
        </p:nvSpPr>
        <p:spPr>
          <a:xfrm>
            <a:off x="6275388"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2" name="Google Shape;1892;p42"/>
          <p:cNvSpPr/>
          <p:nvPr/>
        </p:nvSpPr>
        <p:spPr>
          <a:xfrm>
            <a:off x="6765925" y="3633788"/>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3" name="Google Shape;1893;p42"/>
          <p:cNvSpPr/>
          <p:nvPr/>
        </p:nvSpPr>
        <p:spPr>
          <a:xfrm>
            <a:off x="7256463"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4" name="Google Shape;1894;p42"/>
          <p:cNvSpPr/>
          <p:nvPr/>
        </p:nvSpPr>
        <p:spPr>
          <a:xfrm>
            <a:off x="7747000"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5" name="Google Shape;1895;p42"/>
          <p:cNvSpPr/>
          <p:nvPr/>
        </p:nvSpPr>
        <p:spPr>
          <a:xfrm>
            <a:off x="8237538" y="363378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6" name="Google Shape;1896;p42"/>
          <p:cNvSpPr/>
          <p:nvPr/>
        </p:nvSpPr>
        <p:spPr>
          <a:xfrm>
            <a:off x="4802188"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7" name="Google Shape;1897;p42"/>
          <p:cNvSpPr/>
          <p:nvPr/>
        </p:nvSpPr>
        <p:spPr>
          <a:xfrm>
            <a:off x="5294313"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8" name="Google Shape;1898;p42"/>
          <p:cNvSpPr/>
          <p:nvPr/>
        </p:nvSpPr>
        <p:spPr>
          <a:xfrm>
            <a:off x="5784850"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99" name="Google Shape;1899;p42"/>
          <p:cNvSpPr/>
          <p:nvPr/>
        </p:nvSpPr>
        <p:spPr>
          <a:xfrm>
            <a:off x="6275388" y="41148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0" name="Google Shape;1900;p42"/>
          <p:cNvSpPr/>
          <p:nvPr/>
        </p:nvSpPr>
        <p:spPr>
          <a:xfrm>
            <a:off x="6765925"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1" name="Google Shape;1901;p42"/>
          <p:cNvSpPr/>
          <p:nvPr/>
        </p:nvSpPr>
        <p:spPr>
          <a:xfrm>
            <a:off x="7256463"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2" name="Google Shape;1902;p42"/>
          <p:cNvSpPr/>
          <p:nvPr/>
        </p:nvSpPr>
        <p:spPr>
          <a:xfrm>
            <a:off x="7747000"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3" name="Google Shape;1903;p42"/>
          <p:cNvSpPr/>
          <p:nvPr/>
        </p:nvSpPr>
        <p:spPr>
          <a:xfrm>
            <a:off x="8237538" y="4114800"/>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4" name="Google Shape;1904;p42"/>
          <p:cNvSpPr/>
          <p:nvPr/>
        </p:nvSpPr>
        <p:spPr>
          <a:xfrm>
            <a:off x="480218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5" name="Google Shape;1905;p42"/>
          <p:cNvSpPr/>
          <p:nvPr/>
        </p:nvSpPr>
        <p:spPr>
          <a:xfrm>
            <a:off x="5294313"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6" name="Google Shape;1906;p42"/>
          <p:cNvSpPr/>
          <p:nvPr/>
        </p:nvSpPr>
        <p:spPr>
          <a:xfrm>
            <a:off x="5784850"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7" name="Google Shape;1907;p42"/>
          <p:cNvSpPr/>
          <p:nvPr/>
        </p:nvSpPr>
        <p:spPr>
          <a:xfrm>
            <a:off x="627538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8" name="Google Shape;1908;p42"/>
          <p:cNvSpPr/>
          <p:nvPr/>
        </p:nvSpPr>
        <p:spPr>
          <a:xfrm>
            <a:off x="6765925"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09" name="Google Shape;1909;p42"/>
          <p:cNvSpPr/>
          <p:nvPr/>
        </p:nvSpPr>
        <p:spPr>
          <a:xfrm>
            <a:off x="7256463"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0" name="Google Shape;1910;p42"/>
          <p:cNvSpPr/>
          <p:nvPr/>
        </p:nvSpPr>
        <p:spPr>
          <a:xfrm>
            <a:off x="7747000"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1" name="Google Shape;1911;p42"/>
          <p:cNvSpPr/>
          <p:nvPr/>
        </p:nvSpPr>
        <p:spPr>
          <a:xfrm>
            <a:off x="8237538" y="4605338"/>
            <a:ext cx="492125" cy="492125"/>
          </a:xfrm>
          <a:prstGeom prst="rect">
            <a:avLst/>
          </a:prstGeom>
          <a:solidFill>
            <a:srgbClr val="EAF1F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1912" name="Google Shape;1912;p42"/>
          <p:cNvGrpSpPr/>
          <p:nvPr/>
        </p:nvGrpSpPr>
        <p:grpSpPr>
          <a:xfrm>
            <a:off x="2454275" y="5321300"/>
            <a:ext cx="1081088" cy="1068388"/>
            <a:chOff x="1339" y="3268"/>
            <a:chExt cx="932" cy="921"/>
          </a:xfrm>
        </p:grpSpPr>
        <p:sp>
          <p:nvSpPr>
            <p:cNvPr id="1913" name="Google Shape;1913;p42"/>
            <p:cNvSpPr/>
            <p:nvPr/>
          </p:nvSpPr>
          <p:spPr>
            <a:xfrm>
              <a:off x="1652"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4" name="Google Shape;1914;p42"/>
            <p:cNvSpPr/>
            <p:nvPr/>
          </p:nvSpPr>
          <p:spPr>
            <a:xfrm>
              <a:off x="1961"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5" name="Google Shape;1915;p42"/>
            <p:cNvSpPr/>
            <p:nvPr/>
          </p:nvSpPr>
          <p:spPr>
            <a:xfrm>
              <a:off x="1652" y="3879"/>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6" name="Google Shape;1916;p42"/>
            <p:cNvSpPr/>
            <p:nvPr/>
          </p:nvSpPr>
          <p:spPr>
            <a:xfrm>
              <a:off x="1961" y="3879"/>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7" name="Google Shape;1917;p42"/>
            <p:cNvSpPr/>
            <p:nvPr/>
          </p:nvSpPr>
          <p:spPr>
            <a:xfrm>
              <a:off x="1339" y="3574"/>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8" name="Google Shape;1918;p42"/>
            <p:cNvSpPr/>
            <p:nvPr/>
          </p:nvSpPr>
          <p:spPr>
            <a:xfrm>
              <a:off x="1339" y="3874"/>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19" name="Google Shape;1919;p42"/>
            <p:cNvSpPr/>
            <p:nvPr/>
          </p:nvSpPr>
          <p:spPr>
            <a:xfrm>
              <a:off x="1652" y="3268"/>
              <a:ext cx="310" cy="310"/>
            </a:xfrm>
            <a:prstGeom prst="rect">
              <a:avLst/>
            </a:prstGeom>
            <a:solidFill>
              <a:srgbClr val="0000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20" name="Google Shape;1920;p42"/>
            <p:cNvSpPr/>
            <p:nvPr/>
          </p:nvSpPr>
          <p:spPr>
            <a:xfrm>
              <a:off x="1961" y="3268"/>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21" name="Google Shape;1921;p42"/>
            <p:cNvSpPr/>
            <p:nvPr/>
          </p:nvSpPr>
          <p:spPr>
            <a:xfrm>
              <a:off x="1339" y="3268"/>
              <a:ext cx="310" cy="310"/>
            </a:xfrm>
            <a:prstGeom prst="rect">
              <a:avLst/>
            </a:prstGeom>
            <a:solidFill>
              <a:srgbClr val="CCFF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922" name="Google Shape;1922;p42"/>
          <p:cNvSpPr txBox="1"/>
          <p:nvPr/>
        </p:nvSpPr>
        <p:spPr>
          <a:xfrm>
            <a:off x="5715000" y="609600"/>
            <a:ext cx="2049463"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Output Image</a:t>
            </a:r>
            <a:endParaRPr sz="2400">
              <a:solidFill>
                <a:schemeClr val="dk1"/>
              </a:solidFill>
              <a:latin typeface="Arial"/>
              <a:ea typeface="Arial"/>
              <a:cs typeface="Arial"/>
              <a:sym typeface="Arial"/>
            </a:endParaRPr>
          </a:p>
        </p:txBody>
      </p:sp>
      <p:sp>
        <p:nvSpPr>
          <p:cNvPr id="1923" name="Google Shape;1923;p42"/>
          <p:cNvSpPr txBox="1"/>
          <p:nvPr/>
        </p:nvSpPr>
        <p:spPr>
          <a:xfrm>
            <a:off x="1270000" y="609600"/>
            <a:ext cx="1811338"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Input Image</a:t>
            </a:r>
            <a:endParaRPr sz="2400">
              <a:solidFill>
                <a:schemeClr val="dk1"/>
              </a:solidFill>
              <a:latin typeface="Arial"/>
              <a:ea typeface="Arial"/>
              <a:cs typeface="Arial"/>
              <a:sym typeface="Arial"/>
            </a:endParaRPr>
          </a:p>
        </p:txBody>
      </p:sp>
      <p:sp>
        <p:nvSpPr>
          <p:cNvPr id="1924" name="Google Shape;1924;p42"/>
          <p:cNvSpPr txBox="1"/>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solidFill>
                  <a:schemeClr val="dk1"/>
                </a:solidFill>
                <a:latin typeface="Calibri"/>
                <a:ea typeface="Calibri"/>
                <a:cs typeface="Calibri"/>
                <a:sym typeface="Calibri"/>
              </a:rPr>
              <a:t>Erosion Example-3</a:t>
            </a:r>
            <a:endParaRPr sz="3200">
              <a:solidFill>
                <a:schemeClr val="dk1"/>
              </a:solidFill>
              <a:latin typeface="Calibri"/>
              <a:ea typeface="Calibri"/>
              <a:cs typeface="Calibri"/>
              <a:sym typeface="Calibri"/>
            </a:endParaRPr>
          </a:p>
        </p:txBody>
      </p:sp>
      <p:grpSp>
        <p:nvGrpSpPr>
          <p:cNvPr id="1925" name="Google Shape;1925;p42"/>
          <p:cNvGrpSpPr/>
          <p:nvPr/>
        </p:nvGrpSpPr>
        <p:grpSpPr>
          <a:xfrm>
            <a:off x="4800600" y="1184275"/>
            <a:ext cx="3927475" cy="3921126"/>
            <a:chOff x="3178" y="1062"/>
            <a:chExt cx="2474" cy="2470"/>
          </a:xfrm>
        </p:grpSpPr>
        <p:sp>
          <p:nvSpPr>
            <p:cNvPr id="1926" name="Google Shape;1926;p42"/>
            <p:cNvSpPr/>
            <p:nvPr/>
          </p:nvSpPr>
          <p:spPr>
            <a:xfrm>
              <a:off x="3178"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27" name="Google Shape;1927;p42"/>
            <p:cNvSpPr/>
            <p:nvPr/>
          </p:nvSpPr>
          <p:spPr>
            <a:xfrm>
              <a:off x="3488"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28" name="Google Shape;1928;p42"/>
            <p:cNvSpPr/>
            <p:nvPr/>
          </p:nvSpPr>
          <p:spPr>
            <a:xfrm>
              <a:off x="3802" y="106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29" name="Google Shape;1929;p42"/>
            <p:cNvSpPr/>
            <p:nvPr/>
          </p:nvSpPr>
          <p:spPr>
            <a:xfrm>
              <a:off x="4106"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0" name="Google Shape;1930;p42"/>
            <p:cNvSpPr/>
            <p:nvPr/>
          </p:nvSpPr>
          <p:spPr>
            <a:xfrm>
              <a:off x="4415"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1" name="Google Shape;1931;p42"/>
            <p:cNvSpPr/>
            <p:nvPr/>
          </p:nvSpPr>
          <p:spPr>
            <a:xfrm>
              <a:off x="4724"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2" name="Google Shape;1932;p42"/>
            <p:cNvSpPr/>
            <p:nvPr/>
          </p:nvSpPr>
          <p:spPr>
            <a:xfrm>
              <a:off x="5033"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3" name="Google Shape;1933;p42"/>
            <p:cNvSpPr/>
            <p:nvPr/>
          </p:nvSpPr>
          <p:spPr>
            <a:xfrm>
              <a:off x="5342" y="1075"/>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4" name="Google Shape;1934;p42"/>
            <p:cNvSpPr/>
            <p:nvPr/>
          </p:nvSpPr>
          <p:spPr>
            <a:xfrm>
              <a:off x="3178"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5" name="Google Shape;1935;p42"/>
            <p:cNvSpPr/>
            <p:nvPr/>
          </p:nvSpPr>
          <p:spPr>
            <a:xfrm>
              <a:off x="3488"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6" name="Google Shape;1936;p42"/>
            <p:cNvSpPr/>
            <p:nvPr/>
          </p:nvSpPr>
          <p:spPr>
            <a:xfrm>
              <a:off x="4106"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7" name="Google Shape;1937;p42"/>
            <p:cNvSpPr/>
            <p:nvPr/>
          </p:nvSpPr>
          <p:spPr>
            <a:xfrm>
              <a:off x="4415"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8" name="Google Shape;1938;p42"/>
            <p:cNvSpPr/>
            <p:nvPr/>
          </p:nvSpPr>
          <p:spPr>
            <a:xfrm>
              <a:off x="4724"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9" name="Google Shape;1939;p42"/>
            <p:cNvSpPr/>
            <p:nvPr/>
          </p:nvSpPr>
          <p:spPr>
            <a:xfrm>
              <a:off x="5033"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0" name="Google Shape;1940;p42"/>
            <p:cNvSpPr/>
            <p:nvPr/>
          </p:nvSpPr>
          <p:spPr>
            <a:xfrm>
              <a:off x="5342" y="1384"/>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1" name="Google Shape;1941;p42"/>
            <p:cNvSpPr/>
            <p:nvPr/>
          </p:nvSpPr>
          <p:spPr>
            <a:xfrm>
              <a:off x="3178"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2" name="Google Shape;1942;p42"/>
            <p:cNvSpPr/>
            <p:nvPr/>
          </p:nvSpPr>
          <p:spPr>
            <a:xfrm>
              <a:off x="3488"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3" name="Google Shape;1943;p42"/>
            <p:cNvSpPr/>
            <p:nvPr/>
          </p:nvSpPr>
          <p:spPr>
            <a:xfrm>
              <a:off x="3797"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4" name="Google Shape;1944;p42"/>
            <p:cNvSpPr/>
            <p:nvPr/>
          </p:nvSpPr>
          <p:spPr>
            <a:xfrm>
              <a:off x="4106"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5" name="Google Shape;1945;p42"/>
            <p:cNvSpPr/>
            <p:nvPr/>
          </p:nvSpPr>
          <p:spPr>
            <a:xfrm>
              <a:off x="4415"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6" name="Google Shape;1946;p42"/>
            <p:cNvSpPr/>
            <p:nvPr/>
          </p:nvSpPr>
          <p:spPr>
            <a:xfrm>
              <a:off x="4724"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7" name="Google Shape;1947;p42"/>
            <p:cNvSpPr/>
            <p:nvPr/>
          </p:nvSpPr>
          <p:spPr>
            <a:xfrm>
              <a:off x="5033"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8" name="Google Shape;1948;p42"/>
            <p:cNvSpPr/>
            <p:nvPr/>
          </p:nvSpPr>
          <p:spPr>
            <a:xfrm>
              <a:off x="5342" y="1687"/>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9" name="Google Shape;1949;p42"/>
            <p:cNvSpPr/>
            <p:nvPr/>
          </p:nvSpPr>
          <p:spPr>
            <a:xfrm>
              <a:off x="3178"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0" name="Google Shape;1950;p42"/>
            <p:cNvSpPr/>
            <p:nvPr/>
          </p:nvSpPr>
          <p:spPr>
            <a:xfrm>
              <a:off x="3488"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1" name="Google Shape;1951;p42"/>
            <p:cNvSpPr/>
            <p:nvPr/>
          </p:nvSpPr>
          <p:spPr>
            <a:xfrm>
              <a:off x="3797"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2" name="Google Shape;1952;p42"/>
            <p:cNvSpPr/>
            <p:nvPr/>
          </p:nvSpPr>
          <p:spPr>
            <a:xfrm>
              <a:off x="4106"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3" name="Google Shape;1953;p42"/>
            <p:cNvSpPr/>
            <p:nvPr/>
          </p:nvSpPr>
          <p:spPr>
            <a:xfrm>
              <a:off x="4415"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4" name="Google Shape;1954;p42"/>
            <p:cNvSpPr/>
            <p:nvPr/>
          </p:nvSpPr>
          <p:spPr>
            <a:xfrm>
              <a:off x="4724"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5" name="Google Shape;1955;p42"/>
            <p:cNvSpPr/>
            <p:nvPr/>
          </p:nvSpPr>
          <p:spPr>
            <a:xfrm>
              <a:off x="5033"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6" name="Google Shape;1956;p42"/>
            <p:cNvSpPr/>
            <p:nvPr/>
          </p:nvSpPr>
          <p:spPr>
            <a:xfrm>
              <a:off x="5342" y="1996"/>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7" name="Google Shape;1957;p42"/>
            <p:cNvSpPr/>
            <p:nvPr/>
          </p:nvSpPr>
          <p:spPr>
            <a:xfrm>
              <a:off x="3178"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8" name="Google Shape;1958;p42"/>
            <p:cNvSpPr/>
            <p:nvPr/>
          </p:nvSpPr>
          <p:spPr>
            <a:xfrm>
              <a:off x="3488"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9" name="Google Shape;1959;p42"/>
            <p:cNvSpPr/>
            <p:nvPr/>
          </p:nvSpPr>
          <p:spPr>
            <a:xfrm>
              <a:off x="3797"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0" name="Google Shape;1960;p42"/>
            <p:cNvSpPr/>
            <p:nvPr/>
          </p:nvSpPr>
          <p:spPr>
            <a:xfrm>
              <a:off x="4106"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1" name="Google Shape;1961;p42"/>
            <p:cNvSpPr/>
            <p:nvPr/>
          </p:nvSpPr>
          <p:spPr>
            <a:xfrm>
              <a:off x="4415"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2" name="Google Shape;1962;p42"/>
            <p:cNvSpPr/>
            <p:nvPr/>
          </p:nvSpPr>
          <p:spPr>
            <a:xfrm>
              <a:off x="4724"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3" name="Google Shape;1963;p42"/>
            <p:cNvSpPr/>
            <p:nvPr/>
          </p:nvSpPr>
          <p:spPr>
            <a:xfrm>
              <a:off x="5033"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4" name="Google Shape;1964;p42"/>
            <p:cNvSpPr/>
            <p:nvPr/>
          </p:nvSpPr>
          <p:spPr>
            <a:xfrm>
              <a:off x="5342" y="2301"/>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5" name="Google Shape;1965;p42"/>
            <p:cNvSpPr/>
            <p:nvPr/>
          </p:nvSpPr>
          <p:spPr>
            <a:xfrm>
              <a:off x="3178"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6" name="Google Shape;1966;p42"/>
            <p:cNvSpPr/>
            <p:nvPr/>
          </p:nvSpPr>
          <p:spPr>
            <a:xfrm>
              <a:off x="3488"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7" name="Google Shape;1967;p42"/>
            <p:cNvSpPr/>
            <p:nvPr/>
          </p:nvSpPr>
          <p:spPr>
            <a:xfrm>
              <a:off x="3797"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8" name="Google Shape;1968;p42"/>
            <p:cNvSpPr/>
            <p:nvPr/>
          </p:nvSpPr>
          <p:spPr>
            <a:xfrm>
              <a:off x="4106"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69" name="Google Shape;1969;p42"/>
            <p:cNvSpPr/>
            <p:nvPr/>
          </p:nvSpPr>
          <p:spPr>
            <a:xfrm>
              <a:off x="4415"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0" name="Google Shape;1970;p42"/>
            <p:cNvSpPr/>
            <p:nvPr/>
          </p:nvSpPr>
          <p:spPr>
            <a:xfrm>
              <a:off x="4724"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1" name="Google Shape;1971;p42"/>
            <p:cNvSpPr/>
            <p:nvPr/>
          </p:nvSpPr>
          <p:spPr>
            <a:xfrm>
              <a:off x="5033"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2" name="Google Shape;1972;p42"/>
            <p:cNvSpPr/>
            <p:nvPr/>
          </p:nvSpPr>
          <p:spPr>
            <a:xfrm>
              <a:off x="5342" y="2610"/>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3" name="Google Shape;1973;p42"/>
            <p:cNvSpPr/>
            <p:nvPr/>
          </p:nvSpPr>
          <p:spPr>
            <a:xfrm>
              <a:off x="3178"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4" name="Google Shape;1974;p42"/>
            <p:cNvSpPr/>
            <p:nvPr/>
          </p:nvSpPr>
          <p:spPr>
            <a:xfrm>
              <a:off x="3488"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5" name="Google Shape;1975;p42"/>
            <p:cNvSpPr/>
            <p:nvPr/>
          </p:nvSpPr>
          <p:spPr>
            <a:xfrm>
              <a:off x="3797"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6" name="Google Shape;1976;p42"/>
            <p:cNvSpPr/>
            <p:nvPr/>
          </p:nvSpPr>
          <p:spPr>
            <a:xfrm>
              <a:off x="4106"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7" name="Google Shape;1977;p42"/>
            <p:cNvSpPr/>
            <p:nvPr/>
          </p:nvSpPr>
          <p:spPr>
            <a:xfrm>
              <a:off x="4415"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8" name="Google Shape;1978;p42"/>
            <p:cNvSpPr/>
            <p:nvPr/>
          </p:nvSpPr>
          <p:spPr>
            <a:xfrm>
              <a:off x="4724"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79" name="Google Shape;1979;p42"/>
            <p:cNvSpPr/>
            <p:nvPr/>
          </p:nvSpPr>
          <p:spPr>
            <a:xfrm>
              <a:off x="5033"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0" name="Google Shape;1980;p42"/>
            <p:cNvSpPr/>
            <p:nvPr/>
          </p:nvSpPr>
          <p:spPr>
            <a:xfrm>
              <a:off x="5342" y="2913"/>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1" name="Google Shape;1981;p42"/>
            <p:cNvSpPr/>
            <p:nvPr/>
          </p:nvSpPr>
          <p:spPr>
            <a:xfrm>
              <a:off x="3178"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2" name="Google Shape;1982;p42"/>
            <p:cNvSpPr/>
            <p:nvPr/>
          </p:nvSpPr>
          <p:spPr>
            <a:xfrm>
              <a:off x="3488"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3" name="Google Shape;1983;p42"/>
            <p:cNvSpPr/>
            <p:nvPr/>
          </p:nvSpPr>
          <p:spPr>
            <a:xfrm>
              <a:off x="3797"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4" name="Google Shape;1984;p42"/>
            <p:cNvSpPr/>
            <p:nvPr/>
          </p:nvSpPr>
          <p:spPr>
            <a:xfrm>
              <a:off x="4106"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5" name="Google Shape;1985;p42"/>
            <p:cNvSpPr/>
            <p:nvPr/>
          </p:nvSpPr>
          <p:spPr>
            <a:xfrm>
              <a:off x="4415"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6" name="Google Shape;1986;p42"/>
            <p:cNvSpPr/>
            <p:nvPr/>
          </p:nvSpPr>
          <p:spPr>
            <a:xfrm>
              <a:off x="4724"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7" name="Google Shape;1987;p42"/>
            <p:cNvSpPr/>
            <p:nvPr/>
          </p:nvSpPr>
          <p:spPr>
            <a:xfrm>
              <a:off x="5033"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8" name="Google Shape;1988;p42"/>
            <p:cNvSpPr/>
            <p:nvPr/>
          </p:nvSpPr>
          <p:spPr>
            <a:xfrm>
              <a:off x="5342" y="3222"/>
              <a:ext cx="310" cy="310"/>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989" name="Google Shape;1989;p42"/>
          <p:cNvSpPr/>
          <p:nvPr/>
        </p:nvSpPr>
        <p:spPr>
          <a:xfrm>
            <a:off x="1371600" y="31242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0" name="Google Shape;1990;p42"/>
          <p:cNvSpPr/>
          <p:nvPr/>
        </p:nvSpPr>
        <p:spPr>
          <a:xfrm>
            <a:off x="1371600" y="26670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1" name="Google Shape;1991;p42"/>
          <p:cNvSpPr/>
          <p:nvPr/>
        </p:nvSpPr>
        <p:spPr>
          <a:xfrm>
            <a:off x="2849563" y="1676400"/>
            <a:ext cx="492125" cy="492125"/>
          </a:xfrm>
          <a:prstGeom prst="rect">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1992" name="Google Shape;1992;p42"/>
          <p:cNvGrpSpPr/>
          <p:nvPr/>
        </p:nvGrpSpPr>
        <p:grpSpPr>
          <a:xfrm>
            <a:off x="882650" y="1677988"/>
            <a:ext cx="1492250" cy="1482725"/>
            <a:chOff x="6553200" y="1565275"/>
            <a:chExt cx="1491732" cy="1482725"/>
          </a:xfrm>
        </p:grpSpPr>
        <p:sp>
          <p:nvSpPr>
            <p:cNvPr id="1993" name="Google Shape;1993;p4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4" name="Google Shape;1994;p4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5" name="Google Shape;1995;p42"/>
            <p:cNvSpPr/>
            <p:nvPr/>
          </p:nvSpPr>
          <p:spPr>
            <a:xfrm>
              <a:off x="7552807" y="2068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6" name="Google Shape;1996;p4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7" name="Google Shape;1997;p4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nvGrpSpPr>
          <p:cNvPr id="1998" name="Google Shape;1998;p42"/>
          <p:cNvGrpSpPr/>
          <p:nvPr/>
        </p:nvGrpSpPr>
        <p:grpSpPr>
          <a:xfrm>
            <a:off x="2819400" y="1676400"/>
            <a:ext cx="1492250" cy="1482725"/>
            <a:chOff x="6553200" y="1565275"/>
            <a:chExt cx="1491732" cy="1482725"/>
          </a:xfrm>
        </p:grpSpPr>
        <p:sp>
          <p:nvSpPr>
            <p:cNvPr id="1999" name="Google Shape;1999;p4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0" name="Google Shape;2000;p4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1" name="Google Shape;2001;p42"/>
            <p:cNvSpPr/>
            <p:nvPr/>
          </p:nvSpPr>
          <p:spPr>
            <a:xfrm>
              <a:off x="7552807" y="206375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2" name="Google Shape;2002;p4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3" name="Google Shape;2003;p4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nvGrpSpPr>
          <p:cNvPr id="2004" name="Google Shape;2004;p42"/>
          <p:cNvGrpSpPr/>
          <p:nvPr/>
        </p:nvGrpSpPr>
        <p:grpSpPr>
          <a:xfrm>
            <a:off x="1860550" y="3124200"/>
            <a:ext cx="1492250" cy="1482725"/>
            <a:chOff x="6553200" y="1565275"/>
            <a:chExt cx="1491732" cy="1482725"/>
          </a:xfrm>
        </p:grpSpPr>
        <p:sp>
          <p:nvSpPr>
            <p:cNvPr id="2005" name="Google Shape;2005;p42"/>
            <p:cNvSpPr/>
            <p:nvPr/>
          </p:nvSpPr>
          <p:spPr>
            <a:xfrm>
              <a:off x="7047723" y="2068513"/>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6" name="Google Shape;2006;p42"/>
            <p:cNvSpPr/>
            <p:nvPr/>
          </p:nvSpPr>
          <p:spPr>
            <a:xfrm>
              <a:off x="6553200" y="2057400"/>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7" name="Google Shape;2007;p42"/>
            <p:cNvSpPr/>
            <p:nvPr/>
          </p:nvSpPr>
          <p:spPr>
            <a:xfrm>
              <a:off x="7552807" y="2068513"/>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8" name="Google Shape;2008;p42"/>
            <p:cNvSpPr/>
            <p:nvPr/>
          </p:nvSpPr>
          <p:spPr>
            <a:xfrm>
              <a:off x="7045325" y="25558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09" name="Google Shape;2009;p42"/>
            <p:cNvSpPr/>
            <p:nvPr/>
          </p:nvSpPr>
          <p:spPr>
            <a:xfrm>
              <a:off x="7045325" y="1565275"/>
              <a:ext cx="492125" cy="492125"/>
            </a:xfrm>
            <a:prstGeom prst="rect">
              <a:avLst/>
            </a:prstGeom>
            <a:solidFill>
              <a:srgbClr val="8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010" name="Google Shape;2010;p42"/>
          <p:cNvSpPr/>
          <p:nvPr/>
        </p:nvSpPr>
        <p:spPr>
          <a:xfrm>
            <a:off x="5791200" y="1676400"/>
            <a:ext cx="492125" cy="492125"/>
          </a:xfrm>
          <a:prstGeom prst="rect">
            <a:avLst/>
          </a:prstGeom>
          <a:solidFill>
            <a:srgbClr val="E5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11" name="Google Shape;2011;p42"/>
          <p:cNvSpPr/>
          <p:nvPr/>
        </p:nvSpPr>
        <p:spPr>
          <a:xfrm>
            <a:off x="5791200" y="21748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12" name="Google Shape;2012;p42"/>
          <p:cNvSpPr/>
          <p:nvPr/>
        </p:nvSpPr>
        <p:spPr>
          <a:xfrm>
            <a:off x="6781800" y="36226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13" name="Google Shape;2013;p42"/>
          <p:cNvSpPr/>
          <p:nvPr/>
        </p:nvSpPr>
        <p:spPr>
          <a:xfrm>
            <a:off x="7737475" y="2174875"/>
            <a:ext cx="492125" cy="492125"/>
          </a:xfrm>
          <a:prstGeom prst="rect">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43"/>
          <p:cNvSpPr txBox="1"/>
          <p:nvPr>
            <p:ph type="title"/>
          </p:nvPr>
        </p:nvSpPr>
        <p:spPr>
          <a:xfrm>
            <a:off x="0" y="152400"/>
            <a:ext cx="3200400" cy="563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C00000"/>
                </a:solidFill>
                <a:latin typeface="Arial"/>
                <a:ea typeface="Arial"/>
                <a:cs typeface="Arial"/>
                <a:sym typeface="Arial"/>
              </a:rPr>
              <a:t>(3) Opening </a:t>
            </a:r>
            <a:endParaRPr/>
          </a:p>
        </p:txBody>
      </p:sp>
      <p:pic>
        <p:nvPicPr>
          <p:cNvPr id="2019" name="Google Shape;2019;p43"/>
          <p:cNvPicPr preferRelativeResize="0"/>
          <p:nvPr/>
        </p:nvPicPr>
        <p:blipFill rotWithShape="1">
          <a:blip r:embed="rId3">
            <a:alphaModFix/>
          </a:blip>
          <a:srcRect b="0" l="990" r="-989" t="0"/>
          <a:stretch/>
        </p:blipFill>
        <p:spPr>
          <a:xfrm>
            <a:off x="609600" y="1371600"/>
            <a:ext cx="6607175" cy="1571625"/>
          </a:xfrm>
          <a:prstGeom prst="rect">
            <a:avLst/>
          </a:prstGeom>
          <a:noFill/>
          <a:ln>
            <a:noFill/>
          </a:ln>
        </p:spPr>
      </p:pic>
      <p:grpSp>
        <p:nvGrpSpPr>
          <p:cNvPr id="2020" name="Google Shape;2020;p43"/>
          <p:cNvGrpSpPr/>
          <p:nvPr/>
        </p:nvGrpSpPr>
        <p:grpSpPr>
          <a:xfrm>
            <a:off x="0" y="6429376"/>
            <a:ext cx="9220200" cy="428624"/>
            <a:chOff x="0" y="6505576"/>
            <a:chExt cx="9220200" cy="428624"/>
          </a:xfrm>
        </p:grpSpPr>
        <p:sp>
          <p:nvSpPr>
            <p:cNvPr id="2021" name="Google Shape;2021;p4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022" name="Google Shape;2022;p4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latin typeface="Cambria"/>
                <a:ea typeface="Cambria"/>
                <a:cs typeface="Cambria"/>
                <a:sym typeface="Cambria"/>
              </a:rPr>
              <a:t>Morphology</a:t>
            </a:r>
            <a:endParaRPr/>
          </a:p>
        </p:txBody>
      </p:sp>
      <p:grpSp>
        <p:nvGrpSpPr>
          <p:cNvPr id="128" name="Google Shape;128;p17"/>
          <p:cNvGrpSpPr/>
          <p:nvPr/>
        </p:nvGrpSpPr>
        <p:grpSpPr>
          <a:xfrm>
            <a:off x="0" y="6429376"/>
            <a:ext cx="9220200" cy="428624"/>
            <a:chOff x="0" y="6505576"/>
            <a:chExt cx="9220200" cy="428624"/>
          </a:xfrm>
        </p:grpSpPr>
        <p:sp>
          <p:nvSpPr>
            <p:cNvPr id="129" name="Google Shape;129;p1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30" name="Google Shape;130;p1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
        <p:nvSpPr>
          <p:cNvPr id="131" name="Google Shape;131;p17"/>
          <p:cNvSpPr txBox="1"/>
          <p:nvPr/>
        </p:nvSpPr>
        <p:spPr>
          <a:xfrm>
            <a:off x="301625" y="1600200"/>
            <a:ext cx="8540750" cy="2438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Morphology</a:t>
            </a:r>
            <a:r>
              <a:rPr b="0" i="0" lang="en-US" sz="2400" u="none" cap="none" strike="noStrike">
                <a:solidFill>
                  <a:schemeClr val="dk1"/>
                </a:solidFill>
                <a:latin typeface="Arial"/>
                <a:ea typeface="Arial"/>
                <a:cs typeface="Arial"/>
                <a:sym typeface="Arial"/>
              </a:rPr>
              <a:t>: a branch of biology that deals with the form and structure of animals and plants</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Morphological image processing is used to extract image components for representation and description of region shape, such as boundaries, skeletons, and the convex hull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grpSp>
        <p:nvGrpSpPr>
          <p:cNvPr id="2027" name="Google Shape;2027;p44"/>
          <p:cNvGrpSpPr/>
          <p:nvPr/>
        </p:nvGrpSpPr>
        <p:grpSpPr>
          <a:xfrm>
            <a:off x="1265720" y="1443031"/>
            <a:ext cx="2952863" cy="2595568"/>
            <a:chOff x="723" y="1917"/>
            <a:chExt cx="1657" cy="1633"/>
          </a:xfrm>
        </p:grpSpPr>
        <p:sp>
          <p:nvSpPr>
            <p:cNvPr id="2028" name="Google Shape;2028;p4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29" name="Google Shape;2029;p4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0" name="Google Shape;2030;p4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1" name="Google Shape;2031;p4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2" name="Google Shape;2032;p4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3" name="Google Shape;2033;p4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4" name="Google Shape;2034;p4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5" name="Google Shape;2035;p4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6" name="Google Shape;2036;p4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7" name="Google Shape;2037;p44"/>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38" name="Google Shape;2038;p4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39" name="Google Shape;2039;p4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0" name="Google Shape;2040;p4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41" name="Google Shape;2041;p44"/>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42" name="Google Shape;2042;p4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3" name="Google Shape;2043;p4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4" name="Google Shape;2044;p4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5" name="Google Shape;2045;p4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6" name="Google Shape;2046;p44"/>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47" name="Google Shape;2047;p4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8" name="Google Shape;2048;p4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49" name="Google Shape;2049;p4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50" name="Google Shape;2050;p4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51" name="Google Shape;2051;p44"/>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052" name="Google Shape;2052;p4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053" name="Google Shape;2053;p4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054" name="Google Shape;2054;p44"/>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055" name="Google Shape;2055;p44"/>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056" name="Google Shape;2056;p44"/>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057" name="Google Shape;2057;p44"/>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058" name="Google Shape;2058;p44"/>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059" name="Google Shape;2059;p44"/>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060" name="Google Shape;2060;p44"/>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061" name="Google Shape;2061;p44"/>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062" name="Google Shape;2062;p44"/>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063" name="Google Shape;2063;p44"/>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064" name="Google Shape;2064;p44"/>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2065" name="Google Shape;2065;p44"/>
          <p:cNvSpPr txBox="1"/>
          <p:nvPr/>
        </p:nvSpPr>
        <p:spPr>
          <a:xfrm>
            <a:off x="887413" y="144621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066" name="Google Shape;2066;p44"/>
          <p:cNvSpPr txBox="1"/>
          <p:nvPr/>
        </p:nvSpPr>
        <p:spPr>
          <a:xfrm>
            <a:off x="1332034" y="90963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067" name="Google Shape;2067;p44"/>
          <p:cNvGrpSpPr/>
          <p:nvPr/>
        </p:nvGrpSpPr>
        <p:grpSpPr>
          <a:xfrm>
            <a:off x="2554287" y="1447799"/>
            <a:ext cx="2093913" cy="2590800"/>
            <a:chOff x="745" y="1920"/>
            <a:chExt cx="1175" cy="1630"/>
          </a:xfrm>
        </p:grpSpPr>
        <p:sp>
          <p:nvSpPr>
            <p:cNvPr id="2068" name="Google Shape;2068;p4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69" name="Google Shape;2069;p4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0" name="Google Shape;2070;p4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1" name="Google Shape;2071;p4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2" name="Google Shape;2072;p4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3" name="Google Shape;2073;p4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4" name="Google Shape;2074;p4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5" name="Google Shape;2075;p4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6" name="Google Shape;2076;p4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7" name="Google Shape;2077;p44"/>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78" name="Google Shape;2078;p4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79" name="Google Shape;2079;p4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0" name="Google Shape;2080;p4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081" name="Google Shape;2081;p44"/>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82" name="Google Shape;2082;p4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3" name="Google Shape;2083;p4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4" name="Google Shape;2084;p4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5" name="Google Shape;2085;p4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6" name="Google Shape;2086;p44"/>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87" name="Google Shape;2087;p4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8" name="Google Shape;2088;p4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89" name="Google Shape;2089;p4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90" name="Google Shape;2090;p4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91" name="Google Shape;2091;p44"/>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092" name="Google Shape;2092;p4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093" name="Google Shape;2093;p4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094" name="Google Shape;2094;p44"/>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095" name="Google Shape;2095;p44"/>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096" name="Google Shape;2096;p44"/>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097" name="Google Shape;2097;p44"/>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098" name="Google Shape;2098;p44"/>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099" name="Google Shape;2099;p44"/>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100" name="Google Shape;2100;p44"/>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101" name="Google Shape;2101;p44"/>
          <p:cNvSpPr/>
          <p:nvPr/>
        </p:nvSpPr>
        <p:spPr>
          <a:xfrm>
            <a:off x="12954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2" name="Google Shape;2102;p44"/>
          <p:cNvSpPr/>
          <p:nvPr/>
        </p:nvSpPr>
        <p:spPr>
          <a:xfrm>
            <a:off x="21336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3" name="Google Shape;2103;p44"/>
          <p:cNvSpPr/>
          <p:nvPr/>
        </p:nvSpPr>
        <p:spPr>
          <a:xfrm>
            <a:off x="2133600" y="1524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4" name="Google Shape;2104;p44"/>
          <p:cNvSpPr/>
          <p:nvPr/>
        </p:nvSpPr>
        <p:spPr>
          <a:xfrm>
            <a:off x="3389435"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5" name="Google Shape;2105;p44"/>
          <p:cNvSpPr/>
          <p:nvPr/>
        </p:nvSpPr>
        <p:spPr>
          <a:xfrm>
            <a:off x="1295400" y="2529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6" name="Google Shape;2106;p44"/>
          <p:cNvSpPr/>
          <p:nvPr/>
        </p:nvSpPr>
        <p:spPr>
          <a:xfrm>
            <a:off x="21336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107" name="Google Shape;2107;p44"/>
          <p:cNvSpPr/>
          <p:nvPr/>
        </p:nvSpPr>
        <p:spPr>
          <a:xfrm>
            <a:off x="16764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8" name="Google Shape;2108;p44"/>
          <p:cNvSpPr/>
          <p:nvPr/>
        </p:nvSpPr>
        <p:spPr>
          <a:xfrm>
            <a:off x="2932235"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09" name="Google Shape;2109;p44"/>
          <p:cNvSpPr/>
          <p:nvPr/>
        </p:nvSpPr>
        <p:spPr>
          <a:xfrm>
            <a:off x="21336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110" name="Google Shape;2110;p44"/>
          <p:cNvSpPr/>
          <p:nvPr/>
        </p:nvSpPr>
        <p:spPr>
          <a:xfrm>
            <a:off x="33528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11" name="Google Shape;2111;p44"/>
          <p:cNvSpPr/>
          <p:nvPr/>
        </p:nvSpPr>
        <p:spPr>
          <a:xfrm>
            <a:off x="38100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12" name="Google Shape;2112;p44"/>
          <p:cNvSpPr/>
          <p:nvPr/>
        </p:nvSpPr>
        <p:spPr>
          <a:xfrm>
            <a:off x="38100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113" name="Google Shape;2113;p44"/>
          <p:cNvSpPr/>
          <p:nvPr/>
        </p:nvSpPr>
        <p:spPr>
          <a:xfrm>
            <a:off x="3770435" y="199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14" name="Google Shape;2114;p44"/>
          <p:cNvSpPr/>
          <p:nvPr/>
        </p:nvSpPr>
        <p:spPr>
          <a:xfrm>
            <a:off x="25146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2115" name="Google Shape;2115;p44"/>
          <p:cNvGrpSpPr/>
          <p:nvPr/>
        </p:nvGrpSpPr>
        <p:grpSpPr>
          <a:xfrm>
            <a:off x="6056313" y="1614488"/>
            <a:ext cx="838200" cy="519112"/>
            <a:chOff x="1008" y="3312"/>
            <a:chExt cx="528" cy="326"/>
          </a:xfrm>
        </p:grpSpPr>
        <p:sp>
          <p:nvSpPr>
            <p:cNvPr id="2116" name="Google Shape;2116;p44"/>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17" name="Google Shape;2117;p44"/>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2118" name="Google Shape;2118;p44"/>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119" name="Google Shape;2119;p44"/>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120" name="Google Shape;2120;p44"/>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121" name="Google Shape;2121;p44"/>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122" name="Google Shape;2122;p44"/>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123" name="Google Shape;2123;p44"/>
          <p:cNvSpPr/>
          <p:nvPr/>
        </p:nvSpPr>
        <p:spPr>
          <a:xfrm>
            <a:off x="5029200" y="15621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cxnSp>
        <p:nvCxnSpPr>
          <p:cNvPr id="2124" name="Google Shape;2124;p44"/>
          <p:cNvCxnSpPr/>
          <p:nvPr/>
        </p:nvCxnSpPr>
        <p:spPr>
          <a:xfrm>
            <a:off x="5740400" y="13779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125" name="Google Shape;2125;p44"/>
          <p:cNvSpPr txBox="1"/>
          <p:nvPr/>
        </p:nvSpPr>
        <p:spPr>
          <a:xfrm>
            <a:off x="6096000" y="11382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sp>
        <p:nvSpPr>
          <p:cNvPr id="2126" name="Google Shape;2126;p44"/>
          <p:cNvSpPr txBox="1"/>
          <p:nvPr/>
        </p:nvSpPr>
        <p:spPr>
          <a:xfrm>
            <a:off x="36513" y="15240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Opening Example . . .  </a:t>
            </a:r>
            <a:endParaRPr/>
          </a:p>
        </p:txBody>
      </p:sp>
      <p:cxnSp>
        <p:nvCxnSpPr>
          <p:cNvPr id="2127" name="Google Shape;2127;p44"/>
          <p:cNvCxnSpPr/>
          <p:nvPr/>
        </p:nvCxnSpPr>
        <p:spPr>
          <a:xfrm>
            <a:off x="990600" y="12192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128" name="Google Shape;2128;p44"/>
          <p:cNvSpPr txBox="1"/>
          <p:nvPr/>
        </p:nvSpPr>
        <p:spPr>
          <a:xfrm>
            <a:off x="5638800" y="1595735"/>
            <a:ext cx="45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grpSp>
        <p:nvGrpSpPr>
          <p:cNvPr id="2129" name="Google Shape;2129;p44"/>
          <p:cNvGrpSpPr/>
          <p:nvPr/>
        </p:nvGrpSpPr>
        <p:grpSpPr>
          <a:xfrm>
            <a:off x="0" y="6429376"/>
            <a:ext cx="9220200" cy="428624"/>
            <a:chOff x="0" y="6505576"/>
            <a:chExt cx="9220200" cy="428624"/>
          </a:xfrm>
        </p:grpSpPr>
        <p:sp>
          <p:nvSpPr>
            <p:cNvPr id="2130" name="Google Shape;2130;p4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131" name="Google Shape;2131;p4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grpSp>
        <p:nvGrpSpPr>
          <p:cNvPr id="2137" name="Google Shape;2137;p45"/>
          <p:cNvGrpSpPr/>
          <p:nvPr/>
        </p:nvGrpSpPr>
        <p:grpSpPr>
          <a:xfrm>
            <a:off x="1265720" y="1443031"/>
            <a:ext cx="2952863" cy="2595568"/>
            <a:chOff x="723" y="1917"/>
            <a:chExt cx="1657" cy="1633"/>
          </a:xfrm>
        </p:grpSpPr>
        <p:sp>
          <p:nvSpPr>
            <p:cNvPr id="2138" name="Google Shape;2138;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39" name="Google Shape;2139;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0" name="Google Shape;2140;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1" name="Google Shape;2141;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2" name="Google Shape;2142;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3" name="Google Shape;2143;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4" name="Google Shape;2144;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5" name="Google Shape;2145;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6" name="Google Shape;2146;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7" name="Google Shape;2147;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48" name="Google Shape;2148;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49" name="Google Shape;2149;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0" name="Google Shape;2150;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51" name="Google Shape;2151;p45"/>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52" name="Google Shape;2152;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3" name="Google Shape;2153;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4" name="Google Shape;2154;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5" name="Google Shape;2155;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6" name="Google Shape;2156;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57" name="Google Shape;2157;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8" name="Google Shape;2158;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59" name="Google Shape;2159;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60" name="Google Shape;2160;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61" name="Google Shape;2161;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162" name="Google Shape;2162;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163" name="Google Shape;2163;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164" name="Google Shape;2164;p45"/>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165" name="Google Shape;2165;p45"/>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166" name="Google Shape;2166;p45"/>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167" name="Google Shape;2167;p45"/>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168" name="Google Shape;2168;p45"/>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169" name="Google Shape;2169;p45"/>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170" name="Google Shape;2170;p45"/>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171" name="Google Shape;2171;p45"/>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172" name="Google Shape;2172;p45"/>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173" name="Google Shape;2173;p45"/>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174" name="Google Shape;2174;p45"/>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2175" name="Google Shape;2175;p45"/>
          <p:cNvSpPr txBox="1"/>
          <p:nvPr/>
        </p:nvSpPr>
        <p:spPr>
          <a:xfrm>
            <a:off x="887413" y="144621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176" name="Google Shape;2176;p45"/>
          <p:cNvSpPr txBox="1"/>
          <p:nvPr/>
        </p:nvSpPr>
        <p:spPr>
          <a:xfrm>
            <a:off x="1332034" y="90963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177" name="Google Shape;2177;p45"/>
          <p:cNvGrpSpPr/>
          <p:nvPr/>
        </p:nvGrpSpPr>
        <p:grpSpPr>
          <a:xfrm>
            <a:off x="2554287" y="1447799"/>
            <a:ext cx="2093913" cy="2590800"/>
            <a:chOff x="745" y="1920"/>
            <a:chExt cx="1175" cy="1630"/>
          </a:xfrm>
        </p:grpSpPr>
        <p:sp>
          <p:nvSpPr>
            <p:cNvPr id="2178" name="Google Shape;2178;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79" name="Google Shape;2179;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0" name="Google Shape;2180;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1" name="Google Shape;2181;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2" name="Google Shape;2182;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3" name="Google Shape;2183;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4" name="Google Shape;2184;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5" name="Google Shape;2185;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6" name="Google Shape;2186;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7" name="Google Shape;2187;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88" name="Google Shape;2188;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89" name="Google Shape;2189;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0" name="Google Shape;2190;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191" name="Google Shape;2191;p45"/>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92" name="Google Shape;2192;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3" name="Google Shape;2193;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4" name="Google Shape;2194;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5" name="Google Shape;2195;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6" name="Google Shape;2196;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197" name="Google Shape;2197;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8" name="Google Shape;2198;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199" name="Google Shape;2199;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00" name="Google Shape;2200;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01" name="Google Shape;2201;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02" name="Google Shape;2202;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203" name="Google Shape;2203;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204" name="Google Shape;2204;p45"/>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205" name="Google Shape;2205;p45"/>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206" name="Google Shape;2206;p45"/>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207" name="Google Shape;2207;p45"/>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208" name="Google Shape;2208;p45"/>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209" name="Google Shape;2209;p45"/>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210" name="Google Shape;2210;p45"/>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211" name="Google Shape;2211;p45"/>
          <p:cNvSpPr/>
          <p:nvPr/>
        </p:nvSpPr>
        <p:spPr>
          <a:xfrm>
            <a:off x="12954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2" name="Google Shape;2212;p45"/>
          <p:cNvSpPr/>
          <p:nvPr/>
        </p:nvSpPr>
        <p:spPr>
          <a:xfrm>
            <a:off x="21336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3" name="Google Shape;2213;p45"/>
          <p:cNvSpPr/>
          <p:nvPr/>
        </p:nvSpPr>
        <p:spPr>
          <a:xfrm>
            <a:off x="2133600" y="1524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4" name="Google Shape;2214;p45"/>
          <p:cNvSpPr/>
          <p:nvPr/>
        </p:nvSpPr>
        <p:spPr>
          <a:xfrm>
            <a:off x="3389435"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5" name="Google Shape;2215;p45"/>
          <p:cNvSpPr/>
          <p:nvPr/>
        </p:nvSpPr>
        <p:spPr>
          <a:xfrm>
            <a:off x="1295400" y="2529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6" name="Google Shape;2216;p45"/>
          <p:cNvSpPr/>
          <p:nvPr/>
        </p:nvSpPr>
        <p:spPr>
          <a:xfrm>
            <a:off x="21336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17" name="Google Shape;2217;p45"/>
          <p:cNvSpPr/>
          <p:nvPr/>
        </p:nvSpPr>
        <p:spPr>
          <a:xfrm>
            <a:off x="16764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8" name="Google Shape;2218;p45"/>
          <p:cNvSpPr/>
          <p:nvPr/>
        </p:nvSpPr>
        <p:spPr>
          <a:xfrm>
            <a:off x="2932235"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19" name="Google Shape;2219;p45"/>
          <p:cNvSpPr/>
          <p:nvPr/>
        </p:nvSpPr>
        <p:spPr>
          <a:xfrm>
            <a:off x="21336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20" name="Google Shape;2220;p45"/>
          <p:cNvSpPr/>
          <p:nvPr/>
        </p:nvSpPr>
        <p:spPr>
          <a:xfrm>
            <a:off x="33528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21" name="Google Shape;2221;p45"/>
          <p:cNvSpPr/>
          <p:nvPr/>
        </p:nvSpPr>
        <p:spPr>
          <a:xfrm>
            <a:off x="38100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22" name="Google Shape;2222;p45"/>
          <p:cNvSpPr/>
          <p:nvPr/>
        </p:nvSpPr>
        <p:spPr>
          <a:xfrm>
            <a:off x="38100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23" name="Google Shape;2223;p45"/>
          <p:cNvSpPr/>
          <p:nvPr/>
        </p:nvSpPr>
        <p:spPr>
          <a:xfrm>
            <a:off x="3770435" y="199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24" name="Google Shape;2224;p45"/>
          <p:cNvSpPr/>
          <p:nvPr/>
        </p:nvSpPr>
        <p:spPr>
          <a:xfrm>
            <a:off x="25146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2225" name="Google Shape;2225;p45"/>
          <p:cNvGrpSpPr/>
          <p:nvPr/>
        </p:nvGrpSpPr>
        <p:grpSpPr>
          <a:xfrm>
            <a:off x="6056313" y="1614488"/>
            <a:ext cx="838200" cy="519112"/>
            <a:chOff x="1008" y="3312"/>
            <a:chExt cx="528" cy="326"/>
          </a:xfrm>
        </p:grpSpPr>
        <p:sp>
          <p:nvSpPr>
            <p:cNvPr id="2226" name="Google Shape;2226;p45"/>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227" name="Google Shape;2227;p45"/>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2228" name="Google Shape;2228;p45"/>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229" name="Google Shape;2229;p45"/>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230" name="Google Shape;2230;p45"/>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231" name="Google Shape;2231;p45"/>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232" name="Google Shape;2232;p45"/>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233" name="Google Shape;2233;p45"/>
          <p:cNvSpPr/>
          <p:nvPr/>
        </p:nvSpPr>
        <p:spPr>
          <a:xfrm>
            <a:off x="5029200" y="15621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cxnSp>
        <p:nvCxnSpPr>
          <p:cNvPr id="2234" name="Google Shape;2234;p45"/>
          <p:cNvCxnSpPr/>
          <p:nvPr/>
        </p:nvCxnSpPr>
        <p:spPr>
          <a:xfrm>
            <a:off x="5740400" y="13779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235" name="Google Shape;2235;p45"/>
          <p:cNvSpPr txBox="1"/>
          <p:nvPr/>
        </p:nvSpPr>
        <p:spPr>
          <a:xfrm>
            <a:off x="6096000" y="11382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cxnSp>
        <p:nvCxnSpPr>
          <p:cNvPr id="2236" name="Google Shape;2236;p45"/>
          <p:cNvCxnSpPr/>
          <p:nvPr/>
        </p:nvCxnSpPr>
        <p:spPr>
          <a:xfrm>
            <a:off x="990600" y="12192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237" name="Google Shape;2237;p45"/>
          <p:cNvSpPr/>
          <p:nvPr/>
        </p:nvSpPr>
        <p:spPr>
          <a:xfrm>
            <a:off x="2057400" y="40386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38" name="Google Shape;2238;p45"/>
          <p:cNvSpPr txBox="1"/>
          <p:nvPr/>
        </p:nvSpPr>
        <p:spPr>
          <a:xfrm>
            <a:off x="5638800" y="1595735"/>
            <a:ext cx="45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2239" name="Google Shape;2239;p45"/>
          <p:cNvSpPr/>
          <p:nvPr/>
        </p:nvSpPr>
        <p:spPr>
          <a:xfrm>
            <a:off x="3276600" y="4038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2240" name="Google Shape;2240;p45"/>
          <p:cNvSpPr/>
          <p:nvPr/>
        </p:nvSpPr>
        <p:spPr>
          <a:xfrm>
            <a:off x="4989002" y="4038600"/>
            <a:ext cx="245498" cy="213646"/>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2241" name="Google Shape;2241;p45"/>
          <p:cNvGrpSpPr/>
          <p:nvPr/>
        </p:nvGrpSpPr>
        <p:grpSpPr>
          <a:xfrm>
            <a:off x="1265720" y="4277671"/>
            <a:ext cx="2952863" cy="2595568"/>
            <a:chOff x="723" y="1917"/>
            <a:chExt cx="1657" cy="1633"/>
          </a:xfrm>
        </p:grpSpPr>
        <p:sp>
          <p:nvSpPr>
            <p:cNvPr id="2242" name="Google Shape;2242;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3" name="Google Shape;2243;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4" name="Google Shape;2244;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5" name="Google Shape;2245;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6" name="Google Shape;2246;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7" name="Google Shape;2247;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8" name="Google Shape;2248;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49" name="Google Shape;2249;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0" name="Google Shape;2250;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1" name="Google Shape;2251;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52" name="Google Shape;2252;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3" name="Google Shape;2253;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4" name="Google Shape;2254;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55" name="Google Shape;2255;p45"/>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56" name="Google Shape;2256;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7" name="Google Shape;2257;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8" name="Google Shape;2258;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59" name="Google Shape;2259;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60" name="Google Shape;2260;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61" name="Google Shape;2261;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62" name="Google Shape;2262;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63" name="Google Shape;2263;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64" name="Google Shape;2264;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65" name="Google Shape;2265;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66" name="Google Shape;2266;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267" name="Google Shape;2267;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268" name="Google Shape;2268;p45"/>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269" name="Google Shape;2269;p45"/>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270" name="Google Shape;2270;p45"/>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271" name="Google Shape;2271;p45"/>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272" name="Google Shape;2272;p45"/>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273" name="Google Shape;2273;p45"/>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274" name="Google Shape;2274;p45"/>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275" name="Google Shape;2275;p45"/>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276" name="Google Shape;2276;p45"/>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277" name="Google Shape;2277;p45"/>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278" name="Google Shape;2278;p45"/>
          <p:cNvSpPr txBox="1"/>
          <p:nvPr/>
        </p:nvSpPr>
        <p:spPr>
          <a:xfrm>
            <a:off x="887413" y="428085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279" name="Google Shape;2279;p45"/>
          <p:cNvSpPr txBox="1"/>
          <p:nvPr/>
        </p:nvSpPr>
        <p:spPr>
          <a:xfrm>
            <a:off x="1332034" y="374427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280" name="Google Shape;2280;p45"/>
          <p:cNvGrpSpPr/>
          <p:nvPr/>
        </p:nvGrpSpPr>
        <p:grpSpPr>
          <a:xfrm>
            <a:off x="2554287" y="4282439"/>
            <a:ext cx="2093913" cy="2590800"/>
            <a:chOff x="745" y="1920"/>
            <a:chExt cx="1175" cy="1630"/>
          </a:xfrm>
        </p:grpSpPr>
        <p:sp>
          <p:nvSpPr>
            <p:cNvPr id="2281" name="Google Shape;2281;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2" name="Google Shape;2282;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3" name="Google Shape;2283;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4" name="Google Shape;2284;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5" name="Google Shape;2285;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6" name="Google Shape;2286;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7" name="Google Shape;2287;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8" name="Google Shape;2288;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89" name="Google Shape;2289;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0" name="Google Shape;2290;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291" name="Google Shape;2291;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2" name="Google Shape;2292;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3" name="Google Shape;2293;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94" name="Google Shape;2294;p45"/>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295" name="Google Shape;2295;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6" name="Google Shape;2296;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7" name="Google Shape;2297;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8" name="Google Shape;2298;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299" name="Google Shape;2299;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00" name="Google Shape;2300;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01" name="Google Shape;2301;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02" name="Google Shape;2302;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03" name="Google Shape;2303;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04" name="Google Shape;2304;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05" name="Google Shape;2305;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306" name="Google Shape;2306;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307" name="Google Shape;2307;p45"/>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308" name="Google Shape;2308;p45"/>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309" name="Google Shape;2309;p45"/>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310" name="Google Shape;2310;p45"/>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311" name="Google Shape;2311;p45"/>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312" name="Google Shape;2312;p45"/>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313" name="Google Shape;2313;p45"/>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314" name="Google Shape;2314;p45"/>
          <p:cNvSpPr/>
          <p:nvPr/>
        </p:nvSpPr>
        <p:spPr>
          <a:xfrm>
            <a:off x="1295400"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15" name="Google Shape;2315;p45"/>
          <p:cNvSpPr/>
          <p:nvPr/>
        </p:nvSpPr>
        <p:spPr>
          <a:xfrm>
            <a:off x="2133600"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16" name="Google Shape;2316;p45"/>
          <p:cNvSpPr/>
          <p:nvPr/>
        </p:nvSpPr>
        <p:spPr>
          <a:xfrm>
            <a:off x="2133600"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17" name="Google Shape;2317;p45"/>
          <p:cNvSpPr/>
          <p:nvPr/>
        </p:nvSpPr>
        <p:spPr>
          <a:xfrm>
            <a:off x="3389435"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18" name="Google Shape;2318;p45"/>
          <p:cNvSpPr/>
          <p:nvPr/>
        </p:nvSpPr>
        <p:spPr>
          <a:xfrm>
            <a:off x="1295400"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19" name="Google Shape;2319;p45"/>
          <p:cNvSpPr/>
          <p:nvPr/>
        </p:nvSpPr>
        <p:spPr>
          <a:xfrm>
            <a:off x="2133600" y="5897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0" name="Google Shape;2320;p45"/>
          <p:cNvSpPr/>
          <p:nvPr/>
        </p:nvSpPr>
        <p:spPr>
          <a:xfrm>
            <a:off x="1676400"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1" name="Google Shape;2321;p45"/>
          <p:cNvSpPr/>
          <p:nvPr/>
        </p:nvSpPr>
        <p:spPr>
          <a:xfrm>
            <a:off x="2932235"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22" name="Google Shape;2322;p45"/>
          <p:cNvSpPr/>
          <p:nvPr/>
        </p:nvSpPr>
        <p:spPr>
          <a:xfrm>
            <a:off x="2133600" y="641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3" name="Google Shape;2323;p45"/>
          <p:cNvSpPr/>
          <p:nvPr/>
        </p:nvSpPr>
        <p:spPr>
          <a:xfrm>
            <a:off x="3352800" y="5897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24" name="Google Shape;2324;p45"/>
          <p:cNvSpPr/>
          <p:nvPr/>
        </p:nvSpPr>
        <p:spPr>
          <a:xfrm>
            <a:off x="3810000"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5" name="Google Shape;2325;p45"/>
          <p:cNvSpPr/>
          <p:nvPr/>
        </p:nvSpPr>
        <p:spPr>
          <a:xfrm>
            <a:off x="3810000"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6" name="Google Shape;2326;p45"/>
          <p:cNvSpPr/>
          <p:nvPr/>
        </p:nvSpPr>
        <p:spPr>
          <a:xfrm>
            <a:off x="3770435"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27" name="Google Shape;2327;p45"/>
          <p:cNvSpPr/>
          <p:nvPr/>
        </p:nvSpPr>
        <p:spPr>
          <a:xfrm>
            <a:off x="2514600"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2328" name="Google Shape;2328;p45"/>
          <p:cNvCxnSpPr/>
          <p:nvPr/>
        </p:nvCxnSpPr>
        <p:spPr>
          <a:xfrm>
            <a:off x="990600" y="40538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329" name="Google Shape;2329;p45"/>
          <p:cNvSpPr/>
          <p:nvPr/>
        </p:nvSpPr>
        <p:spPr>
          <a:xfrm>
            <a:off x="68580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30" name="Google Shape;2330;p45"/>
          <p:cNvSpPr/>
          <p:nvPr/>
        </p:nvSpPr>
        <p:spPr>
          <a:xfrm>
            <a:off x="6781800" y="40386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31" name="Google Shape;2331;p45"/>
          <p:cNvSpPr/>
          <p:nvPr/>
        </p:nvSpPr>
        <p:spPr>
          <a:xfrm>
            <a:off x="8001000" y="4038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2332" name="Google Shape;2332;p45"/>
          <p:cNvSpPr/>
          <p:nvPr/>
        </p:nvSpPr>
        <p:spPr>
          <a:xfrm>
            <a:off x="4409953" y="3884612"/>
            <a:ext cx="138124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   A     B</a:t>
            </a:r>
            <a:r>
              <a:rPr lang="en-US" sz="2400">
                <a:solidFill>
                  <a:schemeClr val="dk1"/>
                </a:solidFill>
                <a:latin typeface="Tahoma"/>
                <a:ea typeface="Tahoma"/>
                <a:cs typeface="Tahoma"/>
                <a:sym typeface="Tahoma"/>
              </a:rPr>
              <a:t>=</a:t>
            </a:r>
            <a:endParaRPr/>
          </a:p>
        </p:txBody>
      </p:sp>
      <p:grpSp>
        <p:nvGrpSpPr>
          <p:cNvPr id="2333" name="Google Shape;2333;p45"/>
          <p:cNvGrpSpPr/>
          <p:nvPr/>
        </p:nvGrpSpPr>
        <p:grpSpPr>
          <a:xfrm>
            <a:off x="5990120" y="4277671"/>
            <a:ext cx="2952863" cy="2595568"/>
            <a:chOff x="723" y="1917"/>
            <a:chExt cx="1657" cy="1633"/>
          </a:xfrm>
        </p:grpSpPr>
        <p:sp>
          <p:nvSpPr>
            <p:cNvPr id="2334" name="Google Shape;2334;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35" name="Google Shape;2335;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36" name="Google Shape;2336;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37" name="Google Shape;2337;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38" name="Google Shape;2338;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39" name="Google Shape;2339;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0" name="Google Shape;2340;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1" name="Google Shape;2341;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2" name="Google Shape;2342;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3" name="Google Shape;2343;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44" name="Google Shape;2344;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5" name="Google Shape;2345;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6" name="Google Shape;2346;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47" name="Google Shape;2347;p45"/>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48" name="Google Shape;2348;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49" name="Google Shape;2349;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0" name="Google Shape;2350;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1" name="Google Shape;2351;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2" name="Google Shape;2352;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53" name="Google Shape;2353;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4" name="Google Shape;2354;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5" name="Google Shape;2355;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6" name="Google Shape;2356;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57" name="Google Shape;2357;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58" name="Google Shape;2358;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359" name="Google Shape;2359;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360" name="Google Shape;2360;p45"/>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361" name="Google Shape;2361;p45"/>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362" name="Google Shape;2362;p45"/>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363" name="Google Shape;2363;p45"/>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364" name="Google Shape;2364;p45"/>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365" name="Google Shape;2365;p45"/>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366" name="Google Shape;2366;p45"/>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367" name="Google Shape;2367;p45"/>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368" name="Google Shape;2368;p45"/>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369" name="Google Shape;2369;p45"/>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370" name="Google Shape;2370;p45"/>
          <p:cNvSpPr txBox="1"/>
          <p:nvPr/>
        </p:nvSpPr>
        <p:spPr>
          <a:xfrm>
            <a:off x="5611813" y="428085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371" name="Google Shape;2371;p45"/>
          <p:cNvSpPr txBox="1"/>
          <p:nvPr/>
        </p:nvSpPr>
        <p:spPr>
          <a:xfrm>
            <a:off x="6056434" y="374427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372" name="Google Shape;2372;p45"/>
          <p:cNvGrpSpPr/>
          <p:nvPr/>
        </p:nvGrpSpPr>
        <p:grpSpPr>
          <a:xfrm>
            <a:off x="7278687" y="4282439"/>
            <a:ext cx="2093913" cy="2590800"/>
            <a:chOff x="745" y="1920"/>
            <a:chExt cx="1175" cy="1630"/>
          </a:xfrm>
        </p:grpSpPr>
        <p:sp>
          <p:nvSpPr>
            <p:cNvPr id="2373" name="Google Shape;2373;p45"/>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4" name="Google Shape;2374;p45"/>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5" name="Google Shape;2375;p45"/>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6" name="Google Shape;2376;p45"/>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7" name="Google Shape;2377;p45"/>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8" name="Google Shape;2378;p45"/>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79" name="Google Shape;2379;p45"/>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0" name="Google Shape;2380;p45"/>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1" name="Google Shape;2381;p45"/>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2" name="Google Shape;2382;p45"/>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83" name="Google Shape;2383;p45"/>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4" name="Google Shape;2384;p45"/>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5" name="Google Shape;2385;p45"/>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86" name="Google Shape;2386;p45"/>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87" name="Google Shape;2387;p45"/>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8" name="Google Shape;2388;p45"/>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89" name="Google Shape;2389;p45"/>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0" name="Google Shape;2390;p45"/>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1" name="Google Shape;2391;p45"/>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392" name="Google Shape;2392;p45"/>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3" name="Google Shape;2393;p45"/>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4" name="Google Shape;2394;p45"/>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5" name="Google Shape;2395;p45"/>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396" name="Google Shape;2396;p45"/>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397" name="Google Shape;2397;p45"/>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398" name="Google Shape;2398;p45"/>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399" name="Google Shape;2399;p45"/>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400" name="Google Shape;2400;p45"/>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401" name="Google Shape;2401;p45"/>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402" name="Google Shape;2402;p45"/>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403" name="Google Shape;2403;p45"/>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404" name="Google Shape;2404;p45"/>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405" name="Google Shape;2405;p45"/>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406" name="Google Shape;2406;p45"/>
          <p:cNvSpPr/>
          <p:nvPr/>
        </p:nvSpPr>
        <p:spPr>
          <a:xfrm>
            <a:off x="6019800"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07" name="Google Shape;2407;p45"/>
          <p:cNvSpPr/>
          <p:nvPr/>
        </p:nvSpPr>
        <p:spPr>
          <a:xfrm>
            <a:off x="6858000"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08" name="Google Shape;2408;p45"/>
          <p:cNvSpPr/>
          <p:nvPr/>
        </p:nvSpPr>
        <p:spPr>
          <a:xfrm>
            <a:off x="6858000"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09" name="Google Shape;2409;p45"/>
          <p:cNvSpPr/>
          <p:nvPr/>
        </p:nvSpPr>
        <p:spPr>
          <a:xfrm>
            <a:off x="8113835"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10" name="Google Shape;2410;p45"/>
          <p:cNvSpPr/>
          <p:nvPr/>
        </p:nvSpPr>
        <p:spPr>
          <a:xfrm>
            <a:off x="6019800"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11" name="Google Shape;2411;p45"/>
          <p:cNvSpPr/>
          <p:nvPr/>
        </p:nvSpPr>
        <p:spPr>
          <a:xfrm>
            <a:off x="6858000" y="5897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2" name="Google Shape;2412;p45"/>
          <p:cNvSpPr/>
          <p:nvPr/>
        </p:nvSpPr>
        <p:spPr>
          <a:xfrm>
            <a:off x="6400800"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3" name="Google Shape;2413;p45"/>
          <p:cNvSpPr/>
          <p:nvPr/>
        </p:nvSpPr>
        <p:spPr>
          <a:xfrm>
            <a:off x="7656635"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14" name="Google Shape;2414;p45"/>
          <p:cNvSpPr/>
          <p:nvPr/>
        </p:nvSpPr>
        <p:spPr>
          <a:xfrm>
            <a:off x="6858000" y="641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5" name="Google Shape;2415;p45"/>
          <p:cNvSpPr/>
          <p:nvPr/>
        </p:nvSpPr>
        <p:spPr>
          <a:xfrm>
            <a:off x="8077200" y="5897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16" name="Google Shape;2416;p45"/>
          <p:cNvSpPr/>
          <p:nvPr/>
        </p:nvSpPr>
        <p:spPr>
          <a:xfrm>
            <a:off x="8534400"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7" name="Google Shape;2417;p45"/>
          <p:cNvSpPr/>
          <p:nvPr/>
        </p:nvSpPr>
        <p:spPr>
          <a:xfrm>
            <a:off x="8534400"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8" name="Google Shape;2418;p45"/>
          <p:cNvSpPr/>
          <p:nvPr/>
        </p:nvSpPr>
        <p:spPr>
          <a:xfrm>
            <a:off x="8494835"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19" name="Google Shape;2419;p45"/>
          <p:cNvSpPr/>
          <p:nvPr/>
        </p:nvSpPr>
        <p:spPr>
          <a:xfrm>
            <a:off x="7239000"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2420" name="Google Shape;2420;p45"/>
          <p:cNvCxnSpPr/>
          <p:nvPr/>
        </p:nvCxnSpPr>
        <p:spPr>
          <a:xfrm>
            <a:off x="5715000" y="40538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grpSp>
        <p:nvGrpSpPr>
          <p:cNvPr id="2421" name="Google Shape;2421;p45"/>
          <p:cNvGrpSpPr/>
          <p:nvPr/>
        </p:nvGrpSpPr>
        <p:grpSpPr>
          <a:xfrm>
            <a:off x="-87989" y="3881735"/>
            <a:ext cx="1078589" cy="461665"/>
            <a:chOff x="2286000" y="4872335"/>
            <a:chExt cx="1078589" cy="461665"/>
          </a:xfrm>
        </p:grpSpPr>
        <p:sp>
          <p:nvSpPr>
            <p:cNvPr id="2422" name="Google Shape;2422;p45"/>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2423" name="Google Shape;2423;p45"/>
            <p:cNvGrpSpPr/>
            <p:nvPr/>
          </p:nvGrpSpPr>
          <p:grpSpPr>
            <a:xfrm>
              <a:off x="2590800" y="5029200"/>
              <a:ext cx="152400" cy="152400"/>
              <a:chOff x="6019800" y="5251450"/>
              <a:chExt cx="152400" cy="152400"/>
            </a:xfrm>
          </p:grpSpPr>
          <p:sp>
            <p:nvSpPr>
              <p:cNvPr id="2424" name="Google Shape;2424;p45"/>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425" name="Google Shape;2425;p45"/>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2426" name="Google Shape;2426;p45"/>
          <p:cNvSpPr txBox="1"/>
          <p:nvPr/>
        </p:nvSpPr>
        <p:spPr>
          <a:xfrm>
            <a:off x="36513" y="15240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Opening Example . . .  </a:t>
            </a:r>
            <a:endParaRPr/>
          </a:p>
        </p:txBody>
      </p:sp>
      <p:sp>
        <p:nvSpPr>
          <p:cNvPr id="2427" name="Google Shape;2427;p45"/>
          <p:cNvSpPr/>
          <p:nvPr/>
        </p:nvSpPr>
        <p:spPr>
          <a:xfrm>
            <a:off x="6858000" y="480060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428" name="Google Shape;2428;p45"/>
          <p:cNvSpPr/>
          <p:nvPr/>
        </p:nvSpPr>
        <p:spPr>
          <a:xfrm>
            <a:off x="8496617" y="487680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429" name="Google Shape;2429;p45"/>
          <p:cNvSpPr/>
          <p:nvPr/>
        </p:nvSpPr>
        <p:spPr>
          <a:xfrm>
            <a:off x="7277417" y="534924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430" name="Google Shape;2430;p45"/>
          <p:cNvSpPr/>
          <p:nvPr/>
        </p:nvSpPr>
        <p:spPr>
          <a:xfrm>
            <a:off x="6400800" y="586740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grpSp>
        <p:nvGrpSpPr>
          <p:cNvPr id="2431" name="Google Shape;2431;p45"/>
          <p:cNvGrpSpPr/>
          <p:nvPr/>
        </p:nvGrpSpPr>
        <p:grpSpPr>
          <a:xfrm>
            <a:off x="0" y="6429376"/>
            <a:ext cx="9220200" cy="428624"/>
            <a:chOff x="0" y="6505576"/>
            <a:chExt cx="9220200" cy="428624"/>
          </a:xfrm>
        </p:grpSpPr>
        <p:sp>
          <p:nvSpPr>
            <p:cNvPr id="2432" name="Google Shape;2432;p4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433" name="Google Shape;2433;p4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grpSp>
        <p:nvGrpSpPr>
          <p:cNvPr id="2439" name="Google Shape;2439;p46"/>
          <p:cNvGrpSpPr/>
          <p:nvPr/>
        </p:nvGrpSpPr>
        <p:grpSpPr>
          <a:xfrm>
            <a:off x="1265720" y="1443031"/>
            <a:ext cx="2952863" cy="2595568"/>
            <a:chOff x="723" y="1917"/>
            <a:chExt cx="1657" cy="1633"/>
          </a:xfrm>
        </p:grpSpPr>
        <p:sp>
          <p:nvSpPr>
            <p:cNvPr id="2440" name="Google Shape;2440;p46"/>
            <p:cNvSpPr/>
            <p:nvPr/>
          </p:nvSpPr>
          <p:spPr>
            <a:xfrm>
              <a:off x="1686" y="3224"/>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1" name="Google Shape;2441;p46"/>
            <p:cNvSpPr/>
            <p:nvPr/>
          </p:nvSpPr>
          <p:spPr>
            <a:xfrm>
              <a:off x="1450" y="3224"/>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2" name="Google Shape;2442;p46"/>
            <p:cNvSpPr/>
            <p:nvPr/>
          </p:nvSpPr>
          <p:spPr>
            <a:xfrm>
              <a:off x="1215" y="3224"/>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3" name="Google Shape;2443;p46"/>
            <p:cNvSpPr/>
            <p:nvPr/>
          </p:nvSpPr>
          <p:spPr>
            <a:xfrm>
              <a:off x="979" y="3224"/>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4" name="Google Shape;2444;p46"/>
            <p:cNvSpPr/>
            <p:nvPr/>
          </p:nvSpPr>
          <p:spPr>
            <a:xfrm>
              <a:off x="745" y="3224"/>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5" name="Google Shape;2445;p46"/>
            <p:cNvSpPr/>
            <p:nvPr/>
          </p:nvSpPr>
          <p:spPr>
            <a:xfrm>
              <a:off x="1686" y="2898"/>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6" name="Google Shape;2446;p46"/>
            <p:cNvSpPr/>
            <p:nvPr/>
          </p:nvSpPr>
          <p:spPr>
            <a:xfrm>
              <a:off x="1450" y="2898"/>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7" name="Google Shape;2447;p46"/>
            <p:cNvSpPr/>
            <p:nvPr/>
          </p:nvSpPr>
          <p:spPr>
            <a:xfrm>
              <a:off x="1215" y="2898"/>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8" name="Google Shape;2448;p46"/>
            <p:cNvSpPr/>
            <p:nvPr/>
          </p:nvSpPr>
          <p:spPr>
            <a:xfrm>
              <a:off x="979" y="2898"/>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49" name="Google Shape;2449;p46"/>
            <p:cNvSpPr/>
            <p:nvPr/>
          </p:nvSpPr>
          <p:spPr>
            <a:xfrm>
              <a:off x="745" y="2936"/>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50" name="Google Shape;2450;p46"/>
            <p:cNvSpPr/>
            <p:nvPr/>
          </p:nvSpPr>
          <p:spPr>
            <a:xfrm>
              <a:off x="1686" y="2572"/>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1" name="Google Shape;2451;p46"/>
            <p:cNvSpPr/>
            <p:nvPr/>
          </p:nvSpPr>
          <p:spPr>
            <a:xfrm>
              <a:off x="1450" y="2572"/>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2" name="Google Shape;2452;p46"/>
            <p:cNvSpPr/>
            <p:nvPr/>
          </p:nvSpPr>
          <p:spPr>
            <a:xfrm>
              <a:off x="1215" y="2572"/>
              <a:ext cx="235"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53" name="Google Shape;2453;p46"/>
            <p:cNvSpPr/>
            <p:nvPr/>
          </p:nvSpPr>
          <p:spPr>
            <a:xfrm>
              <a:off x="979"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54" name="Google Shape;2454;p46"/>
            <p:cNvSpPr/>
            <p:nvPr/>
          </p:nvSpPr>
          <p:spPr>
            <a:xfrm>
              <a:off x="745" y="2572"/>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5" name="Google Shape;2455;p46"/>
            <p:cNvSpPr/>
            <p:nvPr/>
          </p:nvSpPr>
          <p:spPr>
            <a:xfrm>
              <a:off x="1686" y="2246"/>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6" name="Google Shape;2456;p46"/>
            <p:cNvSpPr/>
            <p:nvPr/>
          </p:nvSpPr>
          <p:spPr>
            <a:xfrm>
              <a:off x="1450" y="2246"/>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7" name="Google Shape;2457;p46"/>
            <p:cNvSpPr/>
            <p:nvPr/>
          </p:nvSpPr>
          <p:spPr>
            <a:xfrm>
              <a:off x="1215" y="2246"/>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58" name="Google Shape;2458;p46"/>
            <p:cNvSpPr/>
            <p:nvPr/>
          </p:nvSpPr>
          <p:spPr>
            <a:xfrm>
              <a:off x="979" y="2246"/>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59" name="Google Shape;2459;p46"/>
            <p:cNvSpPr/>
            <p:nvPr/>
          </p:nvSpPr>
          <p:spPr>
            <a:xfrm>
              <a:off x="745" y="2246"/>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60" name="Google Shape;2460;p46"/>
            <p:cNvSpPr/>
            <p:nvPr/>
          </p:nvSpPr>
          <p:spPr>
            <a:xfrm>
              <a:off x="1686" y="1920"/>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61" name="Google Shape;2461;p46"/>
            <p:cNvSpPr/>
            <p:nvPr/>
          </p:nvSpPr>
          <p:spPr>
            <a:xfrm>
              <a:off x="1450" y="1920"/>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62" name="Google Shape;2462;p46"/>
            <p:cNvSpPr/>
            <p:nvPr/>
          </p:nvSpPr>
          <p:spPr>
            <a:xfrm>
              <a:off x="1215" y="1920"/>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63" name="Google Shape;2463;p46"/>
            <p:cNvSpPr/>
            <p:nvPr/>
          </p:nvSpPr>
          <p:spPr>
            <a:xfrm>
              <a:off x="979" y="1920"/>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64" name="Google Shape;2464;p46"/>
            <p:cNvSpPr/>
            <p:nvPr/>
          </p:nvSpPr>
          <p:spPr>
            <a:xfrm>
              <a:off x="745" y="1920"/>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465" name="Google Shape;2465;p46"/>
            <p:cNvCxnSpPr/>
            <p:nvPr/>
          </p:nvCxnSpPr>
          <p:spPr>
            <a:xfrm>
              <a:off x="745" y="1920"/>
              <a:ext cx="234"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66" name="Google Shape;2466;p46"/>
            <p:cNvCxnSpPr/>
            <p:nvPr/>
          </p:nvCxnSpPr>
          <p:spPr>
            <a:xfrm>
              <a:off x="745" y="2246"/>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67" name="Google Shape;2467;p46"/>
            <p:cNvCxnSpPr/>
            <p:nvPr/>
          </p:nvCxnSpPr>
          <p:spPr>
            <a:xfrm>
              <a:off x="745" y="2572"/>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68" name="Google Shape;2468;p46"/>
            <p:cNvCxnSpPr/>
            <p:nvPr/>
          </p:nvCxnSpPr>
          <p:spPr>
            <a:xfrm>
              <a:off x="745" y="2898"/>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69" name="Google Shape;2469;p46"/>
            <p:cNvCxnSpPr/>
            <p:nvPr/>
          </p:nvCxnSpPr>
          <p:spPr>
            <a:xfrm>
              <a:off x="745" y="3224"/>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70" name="Google Shape;2470;p46"/>
            <p:cNvCxnSpPr/>
            <p:nvPr/>
          </p:nvCxnSpPr>
          <p:spPr>
            <a:xfrm flipH="1">
              <a:off x="723" y="1920"/>
              <a:ext cx="22" cy="1304"/>
            </a:xfrm>
            <a:prstGeom prst="straightConnector1">
              <a:avLst/>
            </a:prstGeom>
            <a:solidFill>
              <a:schemeClr val="lt1"/>
            </a:solidFill>
            <a:ln cap="sq" cmpd="sng" w="28575">
              <a:solidFill>
                <a:schemeClr val="dk1"/>
              </a:solidFill>
              <a:prstDash val="solid"/>
              <a:miter lim="800000"/>
              <a:headEnd len="med" w="med" type="none"/>
              <a:tailEnd len="med" w="med" type="none"/>
            </a:ln>
          </p:spPr>
        </p:cxnSp>
        <p:cxnSp>
          <p:nvCxnSpPr>
            <p:cNvPr id="2471" name="Google Shape;2471;p46"/>
            <p:cNvCxnSpPr/>
            <p:nvPr/>
          </p:nvCxnSpPr>
          <p:spPr>
            <a:xfrm>
              <a:off x="979" y="1920"/>
              <a:ext cx="13"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72" name="Google Shape;2472;p46"/>
            <p:cNvCxnSpPr/>
            <p:nvPr/>
          </p:nvCxnSpPr>
          <p:spPr>
            <a:xfrm flipH="1">
              <a:off x="1208" y="1920"/>
              <a:ext cx="7"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73" name="Google Shape;2473;p46"/>
            <p:cNvCxnSpPr/>
            <p:nvPr/>
          </p:nvCxnSpPr>
          <p:spPr>
            <a:xfrm flipH="1">
              <a:off x="1447" y="1920"/>
              <a:ext cx="3"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74" name="Google Shape;2474;p46"/>
            <p:cNvCxnSpPr/>
            <p:nvPr/>
          </p:nvCxnSpPr>
          <p:spPr>
            <a:xfrm flipH="1">
              <a:off x="1679" y="1920"/>
              <a:ext cx="7" cy="1275"/>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2475" name="Google Shape;2475;p46"/>
            <p:cNvCxnSpPr/>
            <p:nvPr/>
          </p:nvCxnSpPr>
          <p:spPr>
            <a:xfrm>
              <a:off x="732" y="1917"/>
              <a:ext cx="1648" cy="19"/>
            </a:xfrm>
            <a:prstGeom prst="straightConnector1">
              <a:avLst/>
            </a:prstGeom>
            <a:solidFill>
              <a:schemeClr val="lt1"/>
            </a:solidFill>
            <a:ln cap="sq" cmpd="sng" w="28575">
              <a:solidFill>
                <a:schemeClr val="dk1"/>
              </a:solidFill>
              <a:prstDash val="solid"/>
              <a:miter lim="800000"/>
              <a:headEnd len="med" w="med" type="none"/>
              <a:tailEnd len="med" w="med" type="none"/>
            </a:ln>
          </p:spPr>
        </p:cxnSp>
      </p:grpSp>
      <p:sp>
        <p:nvSpPr>
          <p:cNvPr id="2476" name="Google Shape;2476;p46"/>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2477" name="Google Shape;2477;p46"/>
          <p:cNvSpPr txBox="1"/>
          <p:nvPr/>
        </p:nvSpPr>
        <p:spPr>
          <a:xfrm>
            <a:off x="887413" y="144621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478" name="Google Shape;2478;p46"/>
          <p:cNvSpPr txBox="1"/>
          <p:nvPr/>
        </p:nvSpPr>
        <p:spPr>
          <a:xfrm>
            <a:off x="1332034" y="90963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479" name="Google Shape;2479;p46"/>
          <p:cNvGrpSpPr/>
          <p:nvPr/>
        </p:nvGrpSpPr>
        <p:grpSpPr>
          <a:xfrm>
            <a:off x="2554287" y="1447800"/>
            <a:ext cx="2093913" cy="2590800"/>
            <a:chOff x="745" y="1920"/>
            <a:chExt cx="1175" cy="1630"/>
          </a:xfrm>
        </p:grpSpPr>
        <p:sp>
          <p:nvSpPr>
            <p:cNvPr id="2480" name="Google Shape;2480;p4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1" name="Google Shape;2481;p4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2" name="Google Shape;2482;p4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3" name="Google Shape;2483;p4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4" name="Google Shape;2484;p4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5" name="Google Shape;2485;p4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6" name="Google Shape;2486;p4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7" name="Google Shape;2487;p4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8" name="Google Shape;2488;p4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89" name="Google Shape;2489;p46"/>
            <p:cNvSpPr/>
            <p:nvPr/>
          </p:nvSpPr>
          <p:spPr>
            <a:xfrm>
              <a:off x="745" y="2927"/>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90" name="Google Shape;2490;p4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1" name="Google Shape;2491;p4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2" name="Google Shape;2492;p4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493" name="Google Shape;2493;p46"/>
            <p:cNvSpPr/>
            <p:nvPr/>
          </p:nvSpPr>
          <p:spPr>
            <a:xfrm>
              <a:off x="1214"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94" name="Google Shape;2494;p4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5" name="Google Shape;2495;p4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6" name="Google Shape;2496;p4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7" name="Google Shape;2497;p4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498" name="Google Shape;2498;p46"/>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499" name="Google Shape;2499;p4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00" name="Google Shape;2500;p4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01" name="Google Shape;2501;p4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02" name="Google Shape;2502;p4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03" name="Google Shape;2503;p46"/>
            <p:cNvSpPr/>
            <p:nvPr/>
          </p:nvSpPr>
          <p:spPr>
            <a:xfrm>
              <a:off x="979" y="1920"/>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04" name="Google Shape;2504;p4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505" name="Google Shape;2505;p4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506" name="Google Shape;2506;p46"/>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507" name="Google Shape;2507;p46"/>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508" name="Google Shape;2508;p46"/>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509" name="Google Shape;2509;p46"/>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510" name="Google Shape;2510;p46"/>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511" name="Google Shape;2511;p46"/>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512" name="Google Shape;2512;p46"/>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513" name="Google Shape;2513;p46"/>
          <p:cNvSpPr/>
          <p:nvPr/>
        </p:nvSpPr>
        <p:spPr>
          <a:xfrm>
            <a:off x="12954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14" name="Google Shape;2514;p46"/>
          <p:cNvSpPr/>
          <p:nvPr/>
        </p:nvSpPr>
        <p:spPr>
          <a:xfrm>
            <a:off x="21336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15" name="Google Shape;2515;p46"/>
          <p:cNvSpPr/>
          <p:nvPr/>
        </p:nvSpPr>
        <p:spPr>
          <a:xfrm>
            <a:off x="2133600" y="1447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16" name="Google Shape;2516;p46"/>
          <p:cNvSpPr/>
          <p:nvPr/>
        </p:nvSpPr>
        <p:spPr>
          <a:xfrm>
            <a:off x="3389435" y="19812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17" name="Google Shape;2517;p46"/>
          <p:cNvSpPr/>
          <p:nvPr/>
        </p:nvSpPr>
        <p:spPr>
          <a:xfrm>
            <a:off x="1295400" y="25146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18" name="Google Shape;2518;p46"/>
          <p:cNvSpPr/>
          <p:nvPr/>
        </p:nvSpPr>
        <p:spPr>
          <a:xfrm>
            <a:off x="21336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19" name="Google Shape;2519;p46"/>
          <p:cNvSpPr/>
          <p:nvPr/>
        </p:nvSpPr>
        <p:spPr>
          <a:xfrm>
            <a:off x="1713035" y="2971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20" name="Google Shape;2520;p46"/>
          <p:cNvSpPr/>
          <p:nvPr/>
        </p:nvSpPr>
        <p:spPr>
          <a:xfrm>
            <a:off x="2971800"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21" name="Google Shape;2521;p46"/>
          <p:cNvSpPr/>
          <p:nvPr/>
        </p:nvSpPr>
        <p:spPr>
          <a:xfrm>
            <a:off x="21336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22" name="Google Shape;2522;p46"/>
          <p:cNvSpPr/>
          <p:nvPr/>
        </p:nvSpPr>
        <p:spPr>
          <a:xfrm>
            <a:off x="3389435"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23" name="Google Shape;2523;p46"/>
          <p:cNvSpPr/>
          <p:nvPr/>
        </p:nvSpPr>
        <p:spPr>
          <a:xfrm>
            <a:off x="3810000"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24" name="Google Shape;2524;p46"/>
          <p:cNvSpPr/>
          <p:nvPr/>
        </p:nvSpPr>
        <p:spPr>
          <a:xfrm>
            <a:off x="38100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25" name="Google Shape;2525;p46"/>
          <p:cNvSpPr/>
          <p:nvPr/>
        </p:nvSpPr>
        <p:spPr>
          <a:xfrm>
            <a:off x="3770435" y="19964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26" name="Google Shape;2526;p46"/>
          <p:cNvSpPr/>
          <p:nvPr/>
        </p:nvSpPr>
        <p:spPr>
          <a:xfrm>
            <a:off x="2590800" y="25146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2527" name="Google Shape;2527;p46"/>
          <p:cNvGrpSpPr/>
          <p:nvPr/>
        </p:nvGrpSpPr>
        <p:grpSpPr>
          <a:xfrm>
            <a:off x="6056313" y="1614488"/>
            <a:ext cx="838200" cy="519112"/>
            <a:chOff x="1008" y="3312"/>
            <a:chExt cx="528" cy="326"/>
          </a:xfrm>
        </p:grpSpPr>
        <p:sp>
          <p:nvSpPr>
            <p:cNvPr id="2528" name="Google Shape;2528;p46"/>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529" name="Google Shape;2529;p46"/>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2530" name="Google Shape;2530;p46"/>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531" name="Google Shape;2531;p46"/>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532" name="Google Shape;2532;p46"/>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533" name="Google Shape;2533;p46"/>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534" name="Google Shape;2534;p46"/>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535" name="Google Shape;2535;p46"/>
          <p:cNvSpPr/>
          <p:nvPr/>
        </p:nvSpPr>
        <p:spPr>
          <a:xfrm>
            <a:off x="5029200" y="15621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cxnSp>
        <p:nvCxnSpPr>
          <p:cNvPr id="2536" name="Google Shape;2536;p46"/>
          <p:cNvCxnSpPr/>
          <p:nvPr/>
        </p:nvCxnSpPr>
        <p:spPr>
          <a:xfrm>
            <a:off x="5740400" y="13779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537" name="Google Shape;2537;p46"/>
          <p:cNvSpPr txBox="1"/>
          <p:nvPr/>
        </p:nvSpPr>
        <p:spPr>
          <a:xfrm>
            <a:off x="6096000" y="11382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cxnSp>
        <p:nvCxnSpPr>
          <p:cNvPr id="2538" name="Google Shape;2538;p46"/>
          <p:cNvCxnSpPr/>
          <p:nvPr/>
        </p:nvCxnSpPr>
        <p:spPr>
          <a:xfrm>
            <a:off x="990600" y="12192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539" name="Google Shape;2539;p46"/>
          <p:cNvSpPr txBox="1"/>
          <p:nvPr/>
        </p:nvSpPr>
        <p:spPr>
          <a:xfrm>
            <a:off x="5638800" y="1595735"/>
            <a:ext cx="45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2540" name="Google Shape;2540;p46"/>
          <p:cNvSpPr/>
          <p:nvPr/>
        </p:nvSpPr>
        <p:spPr>
          <a:xfrm>
            <a:off x="4989002" y="3352800"/>
            <a:ext cx="245498" cy="213646"/>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541" name="Google Shape;2541;p46"/>
          <p:cNvSpPr/>
          <p:nvPr/>
        </p:nvSpPr>
        <p:spPr>
          <a:xfrm>
            <a:off x="2133600" y="641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42" name="Google Shape;2542;p46"/>
          <p:cNvSpPr/>
          <p:nvPr/>
        </p:nvSpPr>
        <p:spPr>
          <a:xfrm>
            <a:off x="6858000" y="2895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43" name="Google Shape;2543;p46"/>
          <p:cNvSpPr/>
          <p:nvPr/>
        </p:nvSpPr>
        <p:spPr>
          <a:xfrm>
            <a:off x="6781800" y="33528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44" name="Google Shape;2544;p46"/>
          <p:cNvSpPr/>
          <p:nvPr/>
        </p:nvSpPr>
        <p:spPr>
          <a:xfrm>
            <a:off x="8001000" y="3352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2545" name="Google Shape;2545;p46"/>
          <p:cNvSpPr/>
          <p:nvPr/>
        </p:nvSpPr>
        <p:spPr>
          <a:xfrm>
            <a:off x="4409953" y="3200400"/>
            <a:ext cx="138124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   A     B</a:t>
            </a:r>
            <a:r>
              <a:rPr lang="en-US" sz="2400">
                <a:solidFill>
                  <a:schemeClr val="dk1"/>
                </a:solidFill>
                <a:latin typeface="Tahoma"/>
                <a:ea typeface="Tahoma"/>
                <a:cs typeface="Tahoma"/>
                <a:sym typeface="Tahoma"/>
              </a:rPr>
              <a:t>=</a:t>
            </a:r>
            <a:endParaRPr/>
          </a:p>
        </p:txBody>
      </p:sp>
      <p:grpSp>
        <p:nvGrpSpPr>
          <p:cNvPr id="2546" name="Google Shape;2546;p46"/>
          <p:cNvGrpSpPr/>
          <p:nvPr/>
        </p:nvGrpSpPr>
        <p:grpSpPr>
          <a:xfrm>
            <a:off x="5990119" y="3591871"/>
            <a:ext cx="2952863" cy="2595568"/>
            <a:chOff x="723" y="1917"/>
            <a:chExt cx="1657" cy="1633"/>
          </a:xfrm>
        </p:grpSpPr>
        <p:sp>
          <p:nvSpPr>
            <p:cNvPr id="2547" name="Google Shape;2547;p4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48" name="Google Shape;2548;p4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49" name="Google Shape;2549;p4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0" name="Google Shape;2550;p4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1" name="Google Shape;2551;p4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2" name="Google Shape;2552;p4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3" name="Google Shape;2553;p4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4" name="Google Shape;2554;p4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5" name="Google Shape;2555;p46"/>
            <p:cNvSpPr/>
            <p:nvPr/>
          </p:nvSpPr>
          <p:spPr>
            <a:xfrm>
              <a:off x="740" y="2917"/>
              <a:ext cx="243"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56" name="Google Shape;2556;p4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7" name="Google Shape;2557;p4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58" name="Google Shape;2558;p46"/>
            <p:cNvSpPr/>
            <p:nvPr/>
          </p:nvSpPr>
          <p:spPr>
            <a:xfrm>
              <a:off x="1215" y="2572"/>
              <a:ext cx="235"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59" name="Google Shape;2559;p46"/>
            <p:cNvSpPr/>
            <p:nvPr/>
          </p:nvSpPr>
          <p:spPr>
            <a:xfrm>
              <a:off x="979"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60" name="Google Shape;2560;p4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1" name="Google Shape;2561;p4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2" name="Google Shape;2562;p4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3" name="Google Shape;2563;p4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4" name="Google Shape;2564;p46"/>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65" name="Google Shape;2565;p4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6" name="Google Shape;2566;p4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7" name="Google Shape;2567;p4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8" name="Google Shape;2568;p4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69" name="Google Shape;2569;p4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70" name="Google Shape;2570;p4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571" name="Google Shape;2571;p4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572" name="Google Shape;2572;p46"/>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573" name="Google Shape;2573;p46"/>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574" name="Google Shape;2574;p46"/>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575" name="Google Shape;2575;p46"/>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576" name="Google Shape;2576;p46"/>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577" name="Google Shape;2577;p46"/>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578" name="Google Shape;2578;p46"/>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579" name="Google Shape;2579;p46"/>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580" name="Google Shape;2580;p46"/>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581" name="Google Shape;2581;p46"/>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582" name="Google Shape;2582;p46"/>
          <p:cNvSpPr txBox="1"/>
          <p:nvPr/>
        </p:nvSpPr>
        <p:spPr>
          <a:xfrm>
            <a:off x="5611813" y="359505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583" name="Google Shape;2583;p46"/>
          <p:cNvSpPr txBox="1"/>
          <p:nvPr/>
        </p:nvSpPr>
        <p:spPr>
          <a:xfrm>
            <a:off x="6056434" y="305847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584" name="Google Shape;2584;p46"/>
          <p:cNvGrpSpPr/>
          <p:nvPr/>
        </p:nvGrpSpPr>
        <p:grpSpPr>
          <a:xfrm>
            <a:off x="7278687" y="3596639"/>
            <a:ext cx="2093913" cy="2590800"/>
            <a:chOff x="745" y="1920"/>
            <a:chExt cx="1175" cy="1630"/>
          </a:xfrm>
        </p:grpSpPr>
        <p:sp>
          <p:nvSpPr>
            <p:cNvPr id="2585" name="Google Shape;2585;p4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86" name="Google Shape;2586;p4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87" name="Google Shape;2587;p4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88" name="Google Shape;2588;p4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89" name="Google Shape;2589;p4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0" name="Google Shape;2590;p4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1" name="Google Shape;2591;p4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2" name="Google Shape;2592;p4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3" name="Google Shape;2593;p4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4" name="Google Shape;2594;p46"/>
            <p:cNvSpPr/>
            <p:nvPr/>
          </p:nvSpPr>
          <p:spPr>
            <a:xfrm>
              <a:off x="745" y="2936"/>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595" name="Google Shape;2595;p4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6" name="Google Shape;2596;p4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597" name="Google Shape;2597;p4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98" name="Google Shape;2598;p46"/>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599" name="Google Shape;2599;p4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0" name="Google Shape;2600;p4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1" name="Google Shape;2601;p4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2" name="Google Shape;2602;p4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3" name="Google Shape;2603;p46"/>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04" name="Google Shape;2604;p4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5" name="Google Shape;2605;p4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6" name="Google Shape;2606;p4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7" name="Google Shape;2607;p4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8" name="Google Shape;2608;p4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09" name="Google Shape;2609;p4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610" name="Google Shape;2610;p4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611" name="Google Shape;2611;p46"/>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612" name="Google Shape;2612;p46"/>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613" name="Google Shape;2613;p46"/>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614" name="Google Shape;2614;p46"/>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615" name="Google Shape;2615;p46"/>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616" name="Google Shape;2616;p46"/>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617" name="Google Shape;2617;p46"/>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618" name="Google Shape;2618;p46"/>
          <p:cNvSpPr/>
          <p:nvPr/>
        </p:nvSpPr>
        <p:spPr>
          <a:xfrm>
            <a:off x="6019800" y="41300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19" name="Google Shape;2619;p46"/>
          <p:cNvSpPr/>
          <p:nvPr/>
        </p:nvSpPr>
        <p:spPr>
          <a:xfrm>
            <a:off x="6858000" y="4130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20" name="Google Shape;2620;p46"/>
          <p:cNvSpPr/>
          <p:nvPr/>
        </p:nvSpPr>
        <p:spPr>
          <a:xfrm>
            <a:off x="6858000" y="3672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21" name="Google Shape;2621;p46"/>
          <p:cNvSpPr/>
          <p:nvPr/>
        </p:nvSpPr>
        <p:spPr>
          <a:xfrm>
            <a:off x="8113835" y="41300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22" name="Google Shape;2622;p46"/>
          <p:cNvSpPr/>
          <p:nvPr/>
        </p:nvSpPr>
        <p:spPr>
          <a:xfrm>
            <a:off x="6019800" y="46482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23" name="Google Shape;2623;p46"/>
          <p:cNvSpPr/>
          <p:nvPr/>
        </p:nvSpPr>
        <p:spPr>
          <a:xfrm>
            <a:off x="6858000" y="5212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24" name="Google Shape;2624;p46"/>
          <p:cNvSpPr/>
          <p:nvPr/>
        </p:nvSpPr>
        <p:spPr>
          <a:xfrm>
            <a:off x="6400800" y="5196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25" name="Google Shape;2625;p46"/>
          <p:cNvSpPr/>
          <p:nvPr/>
        </p:nvSpPr>
        <p:spPr>
          <a:xfrm>
            <a:off x="7656635" y="51968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26" name="Google Shape;2626;p46"/>
          <p:cNvSpPr/>
          <p:nvPr/>
        </p:nvSpPr>
        <p:spPr>
          <a:xfrm>
            <a:off x="6858000" y="5730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27" name="Google Shape;2627;p46"/>
          <p:cNvSpPr/>
          <p:nvPr/>
        </p:nvSpPr>
        <p:spPr>
          <a:xfrm>
            <a:off x="8077200" y="521208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28" name="Google Shape;2628;p46"/>
          <p:cNvSpPr/>
          <p:nvPr/>
        </p:nvSpPr>
        <p:spPr>
          <a:xfrm>
            <a:off x="8534400" y="5196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29" name="Google Shape;2629;p46"/>
          <p:cNvSpPr/>
          <p:nvPr/>
        </p:nvSpPr>
        <p:spPr>
          <a:xfrm>
            <a:off x="8534400" y="4663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30" name="Google Shape;2630;p46"/>
          <p:cNvSpPr/>
          <p:nvPr/>
        </p:nvSpPr>
        <p:spPr>
          <a:xfrm>
            <a:off x="8494835" y="4145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31" name="Google Shape;2631;p46"/>
          <p:cNvSpPr/>
          <p:nvPr/>
        </p:nvSpPr>
        <p:spPr>
          <a:xfrm>
            <a:off x="7239000" y="4663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2632" name="Google Shape;2632;p46"/>
          <p:cNvCxnSpPr/>
          <p:nvPr/>
        </p:nvCxnSpPr>
        <p:spPr>
          <a:xfrm>
            <a:off x="5715000" y="33680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633" name="Google Shape;2633;p46"/>
          <p:cNvSpPr txBox="1"/>
          <p:nvPr/>
        </p:nvSpPr>
        <p:spPr>
          <a:xfrm>
            <a:off x="36513" y="15240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Opening Example . . .  </a:t>
            </a:r>
            <a:endParaRPr/>
          </a:p>
        </p:txBody>
      </p:sp>
      <p:sp>
        <p:nvSpPr>
          <p:cNvPr id="2634" name="Google Shape;2634;p46"/>
          <p:cNvSpPr/>
          <p:nvPr/>
        </p:nvSpPr>
        <p:spPr>
          <a:xfrm>
            <a:off x="6858000" y="4114800"/>
            <a:ext cx="418783"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635" name="Google Shape;2635;p46"/>
          <p:cNvSpPr/>
          <p:nvPr/>
        </p:nvSpPr>
        <p:spPr>
          <a:xfrm>
            <a:off x="8534400" y="4114800"/>
            <a:ext cx="418783"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636" name="Google Shape;2636;p46"/>
          <p:cNvSpPr/>
          <p:nvPr/>
        </p:nvSpPr>
        <p:spPr>
          <a:xfrm>
            <a:off x="7277417" y="4663440"/>
            <a:ext cx="418783"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637" name="Google Shape;2637;p46"/>
          <p:cNvSpPr/>
          <p:nvPr/>
        </p:nvSpPr>
        <p:spPr>
          <a:xfrm>
            <a:off x="6439217" y="5181600"/>
            <a:ext cx="418783"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2638" name="Google Shape;2638;p46"/>
          <p:cNvSpPr/>
          <p:nvPr/>
        </p:nvSpPr>
        <p:spPr>
          <a:xfrm>
            <a:off x="1333499" y="199644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39" name="Google Shape;2639;p46"/>
          <p:cNvSpPr/>
          <p:nvPr/>
        </p:nvSpPr>
        <p:spPr>
          <a:xfrm>
            <a:off x="1752600" y="198120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40" name="Google Shape;2640;p46"/>
          <p:cNvSpPr/>
          <p:nvPr/>
        </p:nvSpPr>
        <p:spPr>
          <a:xfrm>
            <a:off x="2133600" y="198120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41" name="Google Shape;2641;p46"/>
          <p:cNvSpPr txBox="1"/>
          <p:nvPr>
            <p:ph type="title"/>
          </p:nvPr>
        </p:nvSpPr>
        <p:spPr>
          <a:xfrm>
            <a:off x="417635" y="3962400"/>
            <a:ext cx="4230565" cy="19195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0000"/>
                </a:solidFill>
                <a:latin typeface="Arial"/>
                <a:ea typeface="Arial"/>
                <a:cs typeface="Arial"/>
                <a:sym typeface="Arial"/>
              </a:rPr>
              <a:t>Opening</a:t>
            </a:r>
            <a:r>
              <a:rPr b="1" lang="en-US" sz="2800">
                <a:latin typeface="Arial"/>
                <a:ea typeface="Arial"/>
                <a:cs typeface="Arial"/>
                <a:sym typeface="Arial"/>
              </a:rPr>
              <a:t> </a:t>
            </a:r>
            <a:r>
              <a:rPr lang="en-US" sz="2800">
                <a:latin typeface="Arial"/>
                <a:ea typeface="Arial"/>
                <a:cs typeface="Arial"/>
                <a:sym typeface="Arial"/>
              </a:rPr>
              <a:t>operation smooths the object coastline eliminating </a:t>
            </a:r>
            <a:br>
              <a:rPr lang="en-US" sz="2800">
                <a:latin typeface="Arial"/>
                <a:ea typeface="Arial"/>
                <a:cs typeface="Arial"/>
                <a:sym typeface="Arial"/>
              </a:rPr>
            </a:br>
            <a:r>
              <a:rPr lang="en-US" sz="2800">
                <a:latin typeface="Arial"/>
                <a:ea typeface="Arial"/>
                <a:cs typeface="Arial"/>
                <a:sym typeface="Arial"/>
              </a:rPr>
              <a:t>small peaks</a:t>
            </a:r>
            <a:endParaRPr b="1" sz="3000">
              <a:latin typeface="Arial"/>
              <a:ea typeface="Arial"/>
              <a:cs typeface="Arial"/>
              <a:sym typeface="Arial"/>
            </a:endParaRPr>
          </a:p>
        </p:txBody>
      </p:sp>
      <p:grpSp>
        <p:nvGrpSpPr>
          <p:cNvPr id="2642" name="Google Shape;2642;p46"/>
          <p:cNvGrpSpPr/>
          <p:nvPr/>
        </p:nvGrpSpPr>
        <p:grpSpPr>
          <a:xfrm>
            <a:off x="0" y="6429376"/>
            <a:ext cx="9220200" cy="428624"/>
            <a:chOff x="0" y="6505576"/>
            <a:chExt cx="9220200" cy="428624"/>
          </a:xfrm>
        </p:grpSpPr>
        <p:sp>
          <p:nvSpPr>
            <p:cNvPr id="2643" name="Google Shape;2643;p4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644" name="Google Shape;2644;p4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500"/>
                                        <p:tgtEl>
                                          <p:spTgt spid="2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47"/>
          <p:cNvSpPr/>
          <p:nvPr/>
        </p:nvSpPr>
        <p:spPr>
          <a:xfrm>
            <a:off x="457200" y="609600"/>
            <a:ext cx="8153400" cy="830263"/>
          </a:xfrm>
          <a:prstGeom prst="rect">
            <a:avLst/>
          </a:prstGeom>
          <a:noFill/>
          <a:ln>
            <a:noFill/>
          </a:ln>
        </p:spPr>
        <p:txBody>
          <a:bodyPr anchorCtr="0" anchor="t" bIns="45700" lIns="91425" spcFirstLastPara="1" rIns="91425" wrap="square" tIns="45700">
            <a:noAutofit/>
          </a:bodyPr>
          <a:lstStyle/>
          <a:p>
            <a:pPr indent="-129540" lvl="2" marL="274320" marR="0" rtl="0" algn="l">
              <a:spcBef>
                <a:spcPts val="0"/>
              </a:spcBef>
              <a:spcAft>
                <a:spcPts val="0"/>
              </a:spcAft>
              <a:buClr>
                <a:schemeClr val="accent3"/>
              </a:buClr>
              <a:buSzPts val="228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29540" lvl="2" marL="274320" marR="0" rtl="0" algn="l">
              <a:spcBef>
                <a:spcPts val="0"/>
              </a:spcBef>
              <a:spcAft>
                <a:spcPts val="0"/>
              </a:spcAft>
              <a:buClr>
                <a:schemeClr val="accent3"/>
              </a:buClr>
              <a:buSzPts val="228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0" name="Google Shape;2650;p47"/>
          <p:cNvSpPr txBox="1"/>
          <p:nvPr>
            <p:ph type="title"/>
          </p:nvPr>
        </p:nvSpPr>
        <p:spPr>
          <a:xfrm>
            <a:off x="0" y="152400"/>
            <a:ext cx="3200400" cy="563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0000"/>
                </a:solidFill>
                <a:latin typeface="Arial"/>
                <a:ea typeface="Arial"/>
                <a:cs typeface="Arial"/>
                <a:sym typeface="Arial"/>
              </a:rPr>
              <a:t>(4) Closing </a:t>
            </a:r>
            <a:endParaRPr/>
          </a:p>
        </p:txBody>
      </p:sp>
      <p:pic>
        <p:nvPicPr>
          <p:cNvPr id="2651" name="Google Shape;2651;p47"/>
          <p:cNvPicPr preferRelativeResize="0"/>
          <p:nvPr/>
        </p:nvPicPr>
        <p:blipFill rotWithShape="1">
          <a:blip r:embed="rId3">
            <a:alphaModFix/>
          </a:blip>
          <a:srcRect b="0" l="0" r="0" t="0"/>
          <a:stretch/>
        </p:blipFill>
        <p:spPr>
          <a:xfrm>
            <a:off x="685800" y="1143000"/>
            <a:ext cx="6667500" cy="1585913"/>
          </a:xfrm>
          <a:prstGeom prst="rect">
            <a:avLst/>
          </a:prstGeom>
          <a:noFill/>
          <a:ln>
            <a:noFill/>
          </a:ln>
        </p:spPr>
      </p:pic>
      <p:grpSp>
        <p:nvGrpSpPr>
          <p:cNvPr id="2652" name="Google Shape;2652;p47"/>
          <p:cNvGrpSpPr/>
          <p:nvPr/>
        </p:nvGrpSpPr>
        <p:grpSpPr>
          <a:xfrm>
            <a:off x="0" y="6429376"/>
            <a:ext cx="9220200" cy="428624"/>
            <a:chOff x="0" y="6505576"/>
            <a:chExt cx="9220200" cy="428624"/>
          </a:xfrm>
        </p:grpSpPr>
        <p:sp>
          <p:nvSpPr>
            <p:cNvPr id="2653" name="Google Shape;2653;p4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654" name="Google Shape;2654;p4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grpSp>
        <p:nvGrpSpPr>
          <p:cNvPr id="2660" name="Google Shape;2660;p48"/>
          <p:cNvGrpSpPr/>
          <p:nvPr/>
        </p:nvGrpSpPr>
        <p:grpSpPr>
          <a:xfrm>
            <a:off x="1265720" y="1443031"/>
            <a:ext cx="2952863" cy="2595568"/>
            <a:chOff x="723" y="1917"/>
            <a:chExt cx="1657" cy="1633"/>
          </a:xfrm>
        </p:grpSpPr>
        <p:sp>
          <p:nvSpPr>
            <p:cNvPr id="2661" name="Google Shape;2661;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2" name="Google Shape;2662;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3" name="Google Shape;2663;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4" name="Google Shape;2664;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5" name="Google Shape;2665;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6" name="Google Shape;2666;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7" name="Google Shape;2667;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8" name="Google Shape;2668;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69" name="Google Shape;2669;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0" name="Google Shape;2670;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71" name="Google Shape;2671;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2" name="Google Shape;2672;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3" name="Google Shape;2673;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74" name="Google Shape;2674;p4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75" name="Google Shape;2675;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6" name="Google Shape;2676;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7" name="Google Shape;2677;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8" name="Google Shape;2678;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79" name="Google Shape;2679;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680" name="Google Shape;2680;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81" name="Google Shape;2681;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82" name="Google Shape;2682;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83" name="Google Shape;2683;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84" name="Google Shape;2684;p4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685" name="Google Shape;2685;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686" name="Google Shape;2686;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687" name="Google Shape;2687;p4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688" name="Google Shape;2688;p4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689" name="Google Shape;2689;p4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690" name="Google Shape;2690;p4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691" name="Google Shape;2691;p48"/>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692" name="Google Shape;2692;p48"/>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693" name="Google Shape;2693;p48"/>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694" name="Google Shape;2694;p48"/>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695" name="Google Shape;2695;p48"/>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696" name="Google Shape;2696;p48"/>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697" name="Google Shape;2697;p48"/>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2698" name="Google Shape;2698;p48"/>
          <p:cNvSpPr txBox="1"/>
          <p:nvPr/>
        </p:nvSpPr>
        <p:spPr>
          <a:xfrm>
            <a:off x="887413" y="144621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699" name="Google Shape;2699;p48"/>
          <p:cNvSpPr txBox="1"/>
          <p:nvPr/>
        </p:nvSpPr>
        <p:spPr>
          <a:xfrm>
            <a:off x="1332034" y="90963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700" name="Google Shape;2700;p48"/>
          <p:cNvGrpSpPr/>
          <p:nvPr/>
        </p:nvGrpSpPr>
        <p:grpSpPr>
          <a:xfrm>
            <a:off x="2554287" y="1447799"/>
            <a:ext cx="2093913" cy="2590800"/>
            <a:chOff x="745" y="1920"/>
            <a:chExt cx="1175" cy="1630"/>
          </a:xfrm>
        </p:grpSpPr>
        <p:sp>
          <p:nvSpPr>
            <p:cNvPr id="2701" name="Google Shape;2701;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2" name="Google Shape;2702;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3" name="Google Shape;2703;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4" name="Google Shape;2704;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5" name="Google Shape;2705;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6" name="Google Shape;2706;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7" name="Google Shape;2707;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8" name="Google Shape;2708;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09" name="Google Shape;2709;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0" name="Google Shape;2710;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11" name="Google Shape;2711;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2" name="Google Shape;2712;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3" name="Google Shape;2713;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714" name="Google Shape;2714;p48"/>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15" name="Google Shape;2715;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6" name="Google Shape;2716;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7" name="Google Shape;2717;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8" name="Google Shape;2718;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19" name="Google Shape;2719;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20" name="Google Shape;2720;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21" name="Google Shape;2721;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22" name="Google Shape;2722;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23" name="Google Shape;2723;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24" name="Google Shape;2724;p4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25" name="Google Shape;2725;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726" name="Google Shape;2726;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727" name="Google Shape;2727;p48"/>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728" name="Google Shape;2728;p48"/>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729" name="Google Shape;2729;p48"/>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730" name="Google Shape;2730;p48"/>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731" name="Google Shape;2731;p48"/>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732" name="Google Shape;2732;p48"/>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733" name="Google Shape;2733;p48"/>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734" name="Google Shape;2734;p48"/>
          <p:cNvSpPr/>
          <p:nvPr/>
        </p:nvSpPr>
        <p:spPr>
          <a:xfrm>
            <a:off x="12954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35" name="Google Shape;2735;p48"/>
          <p:cNvSpPr/>
          <p:nvPr/>
        </p:nvSpPr>
        <p:spPr>
          <a:xfrm>
            <a:off x="21336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36" name="Google Shape;2736;p48"/>
          <p:cNvSpPr/>
          <p:nvPr/>
        </p:nvSpPr>
        <p:spPr>
          <a:xfrm>
            <a:off x="2133600" y="1524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37" name="Google Shape;2737;p48"/>
          <p:cNvSpPr/>
          <p:nvPr/>
        </p:nvSpPr>
        <p:spPr>
          <a:xfrm>
            <a:off x="3389435"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38" name="Google Shape;2738;p48"/>
          <p:cNvSpPr/>
          <p:nvPr/>
        </p:nvSpPr>
        <p:spPr>
          <a:xfrm>
            <a:off x="1295400" y="2529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39" name="Google Shape;2739;p48"/>
          <p:cNvSpPr/>
          <p:nvPr/>
        </p:nvSpPr>
        <p:spPr>
          <a:xfrm>
            <a:off x="21336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740" name="Google Shape;2740;p48"/>
          <p:cNvSpPr/>
          <p:nvPr/>
        </p:nvSpPr>
        <p:spPr>
          <a:xfrm>
            <a:off x="16764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41" name="Google Shape;2741;p48"/>
          <p:cNvSpPr/>
          <p:nvPr/>
        </p:nvSpPr>
        <p:spPr>
          <a:xfrm>
            <a:off x="2932235"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42" name="Google Shape;2742;p48"/>
          <p:cNvSpPr/>
          <p:nvPr/>
        </p:nvSpPr>
        <p:spPr>
          <a:xfrm>
            <a:off x="21336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743" name="Google Shape;2743;p48"/>
          <p:cNvSpPr/>
          <p:nvPr/>
        </p:nvSpPr>
        <p:spPr>
          <a:xfrm>
            <a:off x="33528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44" name="Google Shape;2744;p48"/>
          <p:cNvSpPr/>
          <p:nvPr/>
        </p:nvSpPr>
        <p:spPr>
          <a:xfrm>
            <a:off x="3810000" y="3048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45" name="Google Shape;2745;p48"/>
          <p:cNvSpPr/>
          <p:nvPr/>
        </p:nvSpPr>
        <p:spPr>
          <a:xfrm>
            <a:off x="38100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746" name="Google Shape;2746;p48"/>
          <p:cNvSpPr/>
          <p:nvPr/>
        </p:nvSpPr>
        <p:spPr>
          <a:xfrm>
            <a:off x="3770435" y="199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47" name="Google Shape;2747;p48"/>
          <p:cNvSpPr/>
          <p:nvPr/>
        </p:nvSpPr>
        <p:spPr>
          <a:xfrm>
            <a:off x="25146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2748" name="Google Shape;2748;p48"/>
          <p:cNvGrpSpPr/>
          <p:nvPr/>
        </p:nvGrpSpPr>
        <p:grpSpPr>
          <a:xfrm>
            <a:off x="6056313" y="1614488"/>
            <a:ext cx="838200" cy="519112"/>
            <a:chOff x="1008" y="3312"/>
            <a:chExt cx="528" cy="326"/>
          </a:xfrm>
        </p:grpSpPr>
        <p:sp>
          <p:nvSpPr>
            <p:cNvPr id="2749" name="Google Shape;2749;p48"/>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750" name="Google Shape;2750;p48"/>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2751" name="Google Shape;2751;p48"/>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752" name="Google Shape;2752;p48"/>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753" name="Google Shape;2753;p48"/>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754" name="Google Shape;2754;p48"/>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755" name="Google Shape;2755;p48"/>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756" name="Google Shape;2756;p48"/>
          <p:cNvSpPr/>
          <p:nvPr/>
        </p:nvSpPr>
        <p:spPr>
          <a:xfrm>
            <a:off x="5029200" y="15621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cxnSp>
        <p:nvCxnSpPr>
          <p:cNvPr id="2757" name="Google Shape;2757;p48"/>
          <p:cNvCxnSpPr/>
          <p:nvPr/>
        </p:nvCxnSpPr>
        <p:spPr>
          <a:xfrm>
            <a:off x="5740400" y="13779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758" name="Google Shape;2758;p48"/>
          <p:cNvSpPr txBox="1"/>
          <p:nvPr/>
        </p:nvSpPr>
        <p:spPr>
          <a:xfrm>
            <a:off x="6096000" y="11382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cxnSp>
        <p:nvCxnSpPr>
          <p:cNvPr id="2759" name="Google Shape;2759;p48"/>
          <p:cNvCxnSpPr/>
          <p:nvPr/>
        </p:nvCxnSpPr>
        <p:spPr>
          <a:xfrm>
            <a:off x="990600" y="12192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grpSp>
        <p:nvGrpSpPr>
          <p:cNvPr id="2760" name="Google Shape;2760;p48"/>
          <p:cNvGrpSpPr/>
          <p:nvPr/>
        </p:nvGrpSpPr>
        <p:grpSpPr>
          <a:xfrm>
            <a:off x="1189520" y="4186232"/>
            <a:ext cx="3382338" cy="2595568"/>
            <a:chOff x="723" y="1917"/>
            <a:chExt cx="1898" cy="1633"/>
          </a:xfrm>
        </p:grpSpPr>
        <p:sp>
          <p:nvSpPr>
            <p:cNvPr id="2761" name="Google Shape;2761;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2" name="Google Shape;2762;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3" name="Google Shape;2763;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4" name="Google Shape;2764;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5" name="Google Shape;2765;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6" name="Google Shape;2766;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7" name="Google Shape;2767;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8" name="Google Shape;2768;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69" name="Google Shape;2769;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0" name="Google Shape;2770;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71" name="Google Shape;2771;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2" name="Google Shape;2772;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3" name="Google Shape;2773;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74" name="Google Shape;2774;p4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75" name="Google Shape;2775;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6" name="Google Shape;2776;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7" name="Google Shape;2777;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8" name="Google Shape;2778;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79" name="Google Shape;2779;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780" name="Google Shape;2780;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81" name="Google Shape;2781;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82" name="Google Shape;2782;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83" name="Google Shape;2783;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84" name="Google Shape;2784;p4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785" name="Google Shape;2785;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786" name="Google Shape;2786;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787" name="Google Shape;2787;p48"/>
            <p:cNvCxnSpPr/>
            <p:nvPr/>
          </p:nvCxnSpPr>
          <p:spPr>
            <a:xfrm flipH="1" rot="10800000">
              <a:off x="723" y="2256"/>
              <a:ext cx="1898" cy="3"/>
            </a:xfrm>
            <a:prstGeom prst="straightConnector1">
              <a:avLst/>
            </a:prstGeom>
            <a:noFill/>
            <a:ln cap="flat" cmpd="sng" w="12700">
              <a:solidFill>
                <a:schemeClr val="dk1"/>
              </a:solidFill>
              <a:prstDash val="solid"/>
              <a:miter lim="800000"/>
              <a:headEnd len="med" w="med" type="none"/>
              <a:tailEnd len="med" w="med" type="none"/>
            </a:ln>
          </p:spPr>
        </p:cxnSp>
        <p:cxnSp>
          <p:nvCxnSpPr>
            <p:cNvPr id="2788" name="Google Shape;2788;p48"/>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2789" name="Google Shape;2789;p48"/>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790" name="Google Shape;2790;p48"/>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791" name="Google Shape;2791;p48"/>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792" name="Google Shape;2792;p48"/>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793" name="Google Shape;2793;p48"/>
            <p:cNvCxnSpPr/>
            <p:nvPr/>
          </p:nvCxnSpPr>
          <p:spPr>
            <a:xfrm>
              <a:off x="732" y="1917"/>
              <a:ext cx="1882" cy="19"/>
            </a:xfrm>
            <a:prstGeom prst="straightConnector1">
              <a:avLst/>
            </a:prstGeom>
            <a:noFill/>
            <a:ln cap="sq" cmpd="sng" w="28575">
              <a:solidFill>
                <a:schemeClr val="dk1"/>
              </a:solidFill>
              <a:prstDash val="solid"/>
              <a:miter lim="800000"/>
              <a:headEnd len="med" w="med" type="none"/>
              <a:tailEnd len="med" w="med" type="none"/>
            </a:ln>
          </p:spPr>
        </p:cxnSp>
      </p:grpSp>
      <p:sp>
        <p:nvSpPr>
          <p:cNvPr id="2794" name="Google Shape;2794;p48"/>
          <p:cNvSpPr txBox="1"/>
          <p:nvPr/>
        </p:nvSpPr>
        <p:spPr>
          <a:xfrm>
            <a:off x="762000" y="4189413"/>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795" name="Google Shape;2795;p48"/>
          <p:cNvSpPr txBox="1"/>
          <p:nvPr/>
        </p:nvSpPr>
        <p:spPr>
          <a:xfrm>
            <a:off x="1255833" y="3652838"/>
            <a:ext cx="33823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a:t>
            </a:r>
            <a:endParaRPr/>
          </a:p>
        </p:txBody>
      </p:sp>
      <p:grpSp>
        <p:nvGrpSpPr>
          <p:cNvPr id="2796" name="Google Shape;2796;p48"/>
          <p:cNvGrpSpPr/>
          <p:nvPr/>
        </p:nvGrpSpPr>
        <p:grpSpPr>
          <a:xfrm>
            <a:off x="2478087" y="4191000"/>
            <a:ext cx="2093913" cy="2590800"/>
            <a:chOff x="745" y="1920"/>
            <a:chExt cx="1175" cy="1630"/>
          </a:xfrm>
        </p:grpSpPr>
        <p:sp>
          <p:nvSpPr>
            <p:cNvPr id="2797" name="Google Shape;2797;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98" name="Google Shape;2798;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799" name="Google Shape;2799;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0" name="Google Shape;2800;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1" name="Google Shape;2801;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2" name="Google Shape;2802;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3" name="Google Shape;2803;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4" name="Google Shape;2804;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5" name="Google Shape;2805;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6" name="Google Shape;2806;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07" name="Google Shape;2807;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8" name="Google Shape;2808;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09" name="Google Shape;2809;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810" name="Google Shape;2810;p48"/>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11" name="Google Shape;2811;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2" name="Google Shape;2812;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3" name="Google Shape;2813;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4" name="Google Shape;2814;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5" name="Google Shape;2815;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16" name="Google Shape;2816;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7" name="Google Shape;2817;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8" name="Google Shape;2818;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19" name="Google Shape;2819;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20" name="Google Shape;2820;p48"/>
            <p:cNvSpPr/>
            <p:nvPr/>
          </p:nvSpPr>
          <p:spPr>
            <a:xfrm>
              <a:off x="979" y="197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21" name="Google Shape;2821;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822" name="Google Shape;2822;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823" name="Google Shape;2823;p48"/>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824" name="Google Shape;2824;p48"/>
            <p:cNvCxnSpPr/>
            <p:nvPr/>
          </p:nvCxnSpPr>
          <p:spPr>
            <a:xfrm>
              <a:off x="1450" y="1920"/>
              <a:ext cx="6"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825" name="Google Shape;2825;p48"/>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826" name="Google Shape;2826;p48"/>
          <p:cNvSpPr/>
          <p:nvPr/>
        </p:nvSpPr>
        <p:spPr>
          <a:xfrm>
            <a:off x="1219200" y="47244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27" name="Google Shape;2827;p48"/>
          <p:cNvSpPr/>
          <p:nvPr/>
        </p:nvSpPr>
        <p:spPr>
          <a:xfrm>
            <a:off x="2057400" y="47244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28" name="Google Shape;2828;p48"/>
          <p:cNvSpPr/>
          <p:nvPr/>
        </p:nvSpPr>
        <p:spPr>
          <a:xfrm>
            <a:off x="2057400" y="42672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29" name="Google Shape;2829;p48"/>
          <p:cNvSpPr/>
          <p:nvPr/>
        </p:nvSpPr>
        <p:spPr>
          <a:xfrm>
            <a:off x="3313235" y="47244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0" name="Google Shape;2830;p48"/>
          <p:cNvSpPr/>
          <p:nvPr/>
        </p:nvSpPr>
        <p:spPr>
          <a:xfrm>
            <a:off x="1219200" y="52730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1" name="Google Shape;2831;p48"/>
          <p:cNvSpPr/>
          <p:nvPr/>
        </p:nvSpPr>
        <p:spPr>
          <a:xfrm>
            <a:off x="2057400" y="58064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832" name="Google Shape;2832;p48"/>
          <p:cNvSpPr/>
          <p:nvPr/>
        </p:nvSpPr>
        <p:spPr>
          <a:xfrm>
            <a:off x="1600200" y="57912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3" name="Google Shape;2833;p48"/>
          <p:cNvSpPr/>
          <p:nvPr/>
        </p:nvSpPr>
        <p:spPr>
          <a:xfrm>
            <a:off x="2856035" y="57912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4" name="Google Shape;2834;p48"/>
          <p:cNvSpPr/>
          <p:nvPr/>
        </p:nvSpPr>
        <p:spPr>
          <a:xfrm>
            <a:off x="3276600" y="58064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5" name="Google Shape;2835;p48"/>
          <p:cNvSpPr/>
          <p:nvPr/>
        </p:nvSpPr>
        <p:spPr>
          <a:xfrm>
            <a:off x="3733800" y="57912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6" name="Google Shape;2836;p48"/>
          <p:cNvSpPr/>
          <p:nvPr/>
        </p:nvSpPr>
        <p:spPr>
          <a:xfrm>
            <a:off x="3733800" y="52578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837" name="Google Shape;2837;p48"/>
          <p:cNvSpPr/>
          <p:nvPr/>
        </p:nvSpPr>
        <p:spPr>
          <a:xfrm>
            <a:off x="3694235" y="47396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38" name="Google Shape;2838;p48"/>
          <p:cNvSpPr/>
          <p:nvPr/>
        </p:nvSpPr>
        <p:spPr>
          <a:xfrm>
            <a:off x="2438400" y="52578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2839" name="Google Shape;2839;p48"/>
          <p:cNvCxnSpPr/>
          <p:nvPr/>
        </p:nvCxnSpPr>
        <p:spPr>
          <a:xfrm>
            <a:off x="914400" y="3962401"/>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grpSp>
        <p:nvGrpSpPr>
          <p:cNvPr id="2840" name="Google Shape;2840;p48"/>
          <p:cNvGrpSpPr/>
          <p:nvPr/>
        </p:nvGrpSpPr>
        <p:grpSpPr>
          <a:xfrm>
            <a:off x="5990120" y="4114794"/>
            <a:ext cx="2952863" cy="2595568"/>
            <a:chOff x="723" y="1917"/>
            <a:chExt cx="1657" cy="1633"/>
          </a:xfrm>
        </p:grpSpPr>
        <p:sp>
          <p:nvSpPr>
            <p:cNvPr id="2841" name="Google Shape;2841;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2" name="Google Shape;2842;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3" name="Google Shape;2843;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4" name="Google Shape;2844;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5" name="Google Shape;2845;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6" name="Google Shape;2846;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7" name="Google Shape;2847;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8" name="Google Shape;2848;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49" name="Google Shape;2849;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0" name="Google Shape;2850;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51" name="Google Shape;2851;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2" name="Google Shape;2852;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3" name="Google Shape;2853;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54" name="Google Shape;2854;p4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55" name="Google Shape;2855;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6" name="Google Shape;2856;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7" name="Google Shape;2857;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8" name="Google Shape;2858;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59" name="Google Shape;2859;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60" name="Google Shape;2860;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61" name="Google Shape;2861;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62" name="Google Shape;2862;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63" name="Google Shape;2863;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64" name="Google Shape;2864;p4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865" name="Google Shape;2865;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866" name="Google Shape;2866;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867" name="Google Shape;2867;p48"/>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868" name="Google Shape;2868;p48"/>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869" name="Google Shape;2869;p48"/>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870" name="Google Shape;2870;p48"/>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871" name="Google Shape;2871;p48"/>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872" name="Google Shape;2872;p48"/>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873" name="Google Shape;2873;p48"/>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874" name="Google Shape;2874;p48"/>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875" name="Google Shape;2875;p48"/>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2876" name="Google Shape;2876;p48"/>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2877" name="Google Shape;2877;p48"/>
          <p:cNvSpPr/>
          <p:nvPr/>
        </p:nvSpPr>
        <p:spPr>
          <a:xfrm>
            <a:off x="4733331" y="3960812"/>
            <a:ext cx="105786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O B</a:t>
            </a:r>
            <a:r>
              <a:rPr lang="en-US" sz="2400">
                <a:solidFill>
                  <a:schemeClr val="dk1"/>
                </a:solidFill>
                <a:latin typeface="Tahoma"/>
                <a:ea typeface="Tahoma"/>
                <a:cs typeface="Tahoma"/>
                <a:sym typeface="Tahoma"/>
              </a:rPr>
              <a:t>=</a:t>
            </a:r>
            <a:endParaRPr/>
          </a:p>
        </p:txBody>
      </p:sp>
      <p:sp>
        <p:nvSpPr>
          <p:cNvPr id="2878" name="Google Shape;2878;p48"/>
          <p:cNvSpPr txBox="1"/>
          <p:nvPr/>
        </p:nvSpPr>
        <p:spPr>
          <a:xfrm>
            <a:off x="5611813" y="4117975"/>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2879" name="Google Shape;2879;p48"/>
          <p:cNvSpPr txBox="1"/>
          <p:nvPr/>
        </p:nvSpPr>
        <p:spPr>
          <a:xfrm>
            <a:off x="6056434" y="3581400"/>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2880" name="Google Shape;2880;p48"/>
          <p:cNvGrpSpPr/>
          <p:nvPr/>
        </p:nvGrpSpPr>
        <p:grpSpPr>
          <a:xfrm>
            <a:off x="7278687" y="4119562"/>
            <a:ext cx="2093913" cy="2590800"/>
            <a:chOff x="745" y="1920"/>
            <a:chExt cx="1175" cy="1630"/>
          </a:xfrm>
        </p:grpSpPr>
        <p:sp>
          <p:nvSpPr>
            <p:cNvPr id="2881" name="Google Shape;2881;p4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2" name="Google Shape;2882;p4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3" name="Google Shape;2883;p4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4" name="Google Shape;2884;p4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5" name="Google Shape;2885;p4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6" name="Google Shape;2886;p4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7" name="Google Shape;2887;p4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8" name="Google Shape;2888;p4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89" name="Google Shape;2889;p4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0" name="Google Shape;2890;p4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91" name="Google Shape;2891;p4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2" name="Google Shape;2892;p4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3" name="Google Shape;2893;p4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894" name="Google Shape;2894;p48"/>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895" name="Google Shape;2895;p4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6" name="Google Shape;2896;p4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7" name="Google Shape;2897;p4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8" name="Google Shape;2898;p4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899" name="Google Shape;2899;p4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00" name="Google Shape;2900;p4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01" name="Google Shape;2901;p4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02" name="Google Shape;2902;p4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03" name="Google Shape;2903;p4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04" name="Google Shape;2904;p48"/>
            <p:cNvSpPr/>
            <p:nvPr/>
          </p:nvSpPr>
          <p:spPr>
            <a:xfrm>
              <a:off x="979" y="1975"/>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05" name="Google Shape;2905;p4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906" name="Google Shape;2906;p4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907" name="Google Shape;2907;p48"/>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2908" name="Google Shape;2908;p48"/>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2909" name="Google Shape;2909;p48"/>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2910" name="Google Shape;2910;p48"/>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2911" name="Google Shape;2911;p48"/>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2912" name="Google Shape;2912;p48"/>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2913" name="Google Shape;2913;p48"/>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2914" name="Google Shape;2914;p48"/>
          <p:cNvSpPr/>
          <p:nvPr/>
        </p:nvSpPr>
        <p:spPr>
          <a:xfrm>
            <a:off x="6019800" y="4652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15" name="Google Shape;2915;p48"/>
          <p:cNvSpPr/>
          <p:nvPr/>
        </p:nvSpPr>
        <p:spPr>
          <a:xfrm>
            <a:off x="6858000" y="4652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16" name="Google Shape;2916;p48"/>
          <p:cNvSpPr/>
          <p:nvPr/>
        </p:nvSpPr>
        <p:spPr>
          <a:xfrm>
            <a:off x="6858000" y="4195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17" name="Google Shape;2917;p48"/>
          <p:cNvSpPr/>
          <p:nvPr/>
        </p:nvSpPr>
        <p:spPr>
          <a:xfrm>
            <a:off x="8113835" y="4652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18" name="Google Shape;2918;p48"/>
          <p:cNvSpPr/>
          <p:nvPr/>
        </p:nvSpPr>
        <p:spPr>
          <a:xfrm>
            <a:off x="6019800" y="5201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19" name="Google Shape;2919;p48"/>
          <p:cNvSpPr/>
          <p:nvPr/>
        </p:nvSpPr>
        <p:spPr>
          <a:xfrm>
            <a:off x="6858000" y="5735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920" name="Google Shape;2920;p48"/>
          <p:cNvSpPr/>
          <p:nvPr/>
        </p:nvSpPr>
        <p:spPr>
          <a:xfrm>
            <a:off x="6400800" y="5719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21" name="Google Shape;2921;p48"/>
          <p:cNvSpPr/>
          <p:nvPr/>
        </p:nvSpPr>
        <p:spPr>
          <a:xfrm>
            <a:off x="7656635" y="5719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22" name="Google Shape;2922;p48"/>
          <p:cNvSpPr/>
          <p:nvPr/>
        </p:nvSpPr>
        <p:spPr>
          <a:xfrm>
            <a:off x="8077200" y="5735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23" name="Google Shape;2923;p48"/>
          <p:cNvSpPr/>
          <p:nvPr/>
        </p:nvSpPr>
        <p:spPr>
          <a:xfrm>
            <a:off x="8534400" y="5719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24" name="Google Shape;2924;p48"/>
          <p:cNvSpPr/>
          <p:nvPr/>
        </p:nvSpPr>
        <p:spPr>
          <a:xfrm>
            <a:off x="8534400" y="5186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925" name="Google Shape;2925;p48"/>
          <p:cNvSpPr/>
          <p:nvPr/>
        </p:nvSpPr>
        <p:spPr>
          <a:xfrm>
            <a:off x="8494835" y="46682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26" name="Google Shape;2926;p48"/>
          <p:cNvSpPr/>
          <p:nvPr/>
        </p:nvSpPr>
        <p:spPr>
          <a:xfrm>
            <a:off x="7239000" y="5186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2927" name="Google Shape;2927;p48"/>
          <p:cNvCxnSpPr/>
          <p:nvPr/>
        </p:nvCxnSpPr>
        <p:spPr>
          <a:xfrm>
            <a:off x="5715000" y="3890963"/>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928" name="Google Shape;2928;p48"/>
          <p:cNvSpPr txBox="1"/>
          <p:nvPr/>
        </p:nvSpPr>
        <p:spPr>
          <a:xfrm>
            <a:off x="5638800" y="1595735"/>
            <a:ext cx="45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2929" name="Google Shape;2929;p48"/>
          <p:cNvSpPr/>
          <p:nvPr/>
        </p:nvSpPr>
        <p:spPr>
          <a:xfrm>
            <a:off x="2514600" y="4267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30" name="Google Shape;2930;p48"/>
          <p:cNvSpPr/>
          <p:nvPr/>
        </p:nvSpPr>
        <p:spPr>
          <a:xfrm>
            <a:off x="3276600" y="4267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2931" name="Google Shape;2931;p48"/>
          <p:cNvCxnSpPr/>
          <p:nvPr/>
        </p:nvCxnSpPr>
        <p:spPr>
          <a:xfrm flipH="1">
            <a:off x="4559526" y="41910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2932" name="Google Shape;2932;p48"/>
          <p:cNvCxnSpPr/>
          <p:nvPr/>
        </p:nvCxnSpPr>
        <p:spPr>
          <a:xfrm flipH="1" rot="10800000">
            <a:off x="1189662" y="5176832"/>
            <a:ext cx="3382338" cy="4768"/>
          </a:xfrm>
          <a:prstGeom prst="straightConnector1">
            <a:avLst/>
          </a:prstGeom>
          <a:noFill/>
          <a:ln cap="flat" cmpd="sng" w="12700">
            <a:solidFill>
              <a:schemeClr val="dk1"/>
            </a:solidFill>
            <a:prstDash val="solid"/>
            <a:miter lim="800000"/>
            <a:headEnd len="med" w="med" type="none"/>
            <a:tailEnd len="med" w="med" type="none"/>
          </a:ln>
        </p:spPr>
      </p:cxnSp>
      <p:cxnSp>
        <p:nvCxnSpPr>
          <p:cNvPr id="2933" name="Google Shape;2933;p48"/>
          <p:cNvCxnSpPr/>
          <p:nvPr/>
        </p:nvCxnSpPr>
        <p:spPr>
          <a:xfrm flipH="1" rot="10800000">
            <a:off x="1219200" y="5634032"/>
            <a:ext cx="3382338" cy="4768"/>
          </a:xfrm>
          <a:prstGeom prst="straightConnector1">
            <a:avLst/>
          </a:prstGeom>
          <a:noFill/>
          <a:ln cap="flat" cmpd="sng" w="12700">
            <a:solidFill>
              <a:schemeClr val="dk1"/>
            </a:solidFill>
            <a:prstDash val="solid"/>
            <a:miter lim="800000"/>
            <a:headEnd len="med" w="med" type="none"/>
            <a:tailEnd len="med" w="med" type="none"/>
          </a:ln>
        </p:spPr>
      </p:cxnSp>
      <p:cxnSp>
        <p:nvCxnSpPr>
          <p:cNvPr id="2934" name="Google Shape;2934;p48"/>
          <p:cNvCxnSpPr/>
          <p:nvPr/>
        </p:nvCxnSpPr>
        <p:spPr>
          <a:xfrm flipH="1" rot="10800000">
            <a:off x="1189662" y="6248400"/>
            <a:ext cx="3382338" cy="4768"/>
          </a:xfrm>
          <a:prstGeom prst="straightConnector1">
            <a:avLst/>
          </a:prstGeom>
          <a:noFill/>
          <a:ln cap="flat" cmpd="sng" w="12700">
            <a:solidFill>
              <a:schemeClr val="dk1"/>
            </a:solidFill>
            <a:prstDash val="solid"/>
            <a:miter lim="800000"/>
            <a:headEnd len="med" w="med" type="none"/>
            <a:tailEnd len="med" w="med" type="none"/>
          </a:ln>
        </p:spPr>
      </p:cxnSp>
      <p:sp>
        <p:nvSpPr>
          <p:cNvPr id="2935" name="Google Shape;2935;p48"/>
          <p:cNvSpPr/>
          <p:nvPr/>
        </p:nvSpPr>
        <p:spPr>
          <a:xfrm>
            <a:off x="2438400" y="4724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36" name="Google Shape;2936;p48"/>
          <p:cNvSpPr/>
          <p:nvPr/>
        </p:nvSpPr>
        <p:spPr>
          <a:xfrm>
            <a:off x="4191000"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37" name="Google Shape;2937;p48"/>
          <p:cNvSpPr/>
          <p:nvPr/>
        </p:nvSpPr>
        <p:spPr>
          <a:xfrm>
            <a:off x="2856035" y="5273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38" name="Google Shape;2938;p48"/>
          <p:cNvSpPr/>
          <p:nvPr/>
        </p:nvSpPr>
        <p:spPr>
          <a:xfrm>
            <a:off x="3694235" y="5196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39" name="Google Shape;2939;p48"/>
          <p:cNvSpPr/>
          <p:nvPr/>
        </p:nvSpPr>
        <p:spPr>
          <a:xfrm>
            <a:off x="4114800"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40" name="Google Shape;2940;p48"/>
          <p:cNvSpPr/>
          <p:nvPr/>
        </p:nvSpPr>
        <p:spPr>
          <a:xfrm>
            <a:off x="2057400"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41" name="Google Shape;2941;p48"/>
          <p:cNvSpPr/>
          <p:nvPr/>
        </p:nvSpPr>
        <p:spPr>
          <a:xfrm>
            <a:off x="7275635" y="4191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42" name="Google Shape;2942;p48"/>
          <p:cNvSpPr/>
          <p:nvPr/>
        </p:nvSpPr>
        <p:spPr>
          <a:xfrm>
            <a:off x="7239000" y="4648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43" name="Google Shape;2943;p48"/>
          <p:cNvSpPr/>
          <p:nvPr/>
        </p:nvSpPr>
        <p:spPr>
          <a:xfrm>
            <a:off x="7732835" y="5181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44" name="Google Shape;2944;p48"/>
          <p:cNvSpPr/>
          <p:nvPr/>
        </p:nvSpPr>
        <p:spPr>
          <a:xfrm>
            <a:off x="6818435" y="5730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45" name="Google Shape;2945;p48"/>
          <p:cNvSpPr txBox="1"/>
          <p:nvPr/>
        </p:nvSpPr>
        <p:spPr>
          <a:xfrm>
            <a:off x="36513" y="15240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Closing Example . . .  </a:t>
            </a:r>
            <a:endParaRPr/>
          </a:p>
        </p:txBody>
      </p:sp>
      <p:pic>
        <p:nvPicPr>
          <p:cNvPr id="2946" name="Google Shape;2946;p48"/>
          <p:cNvPicPr preferRelativeResize="0"/>
          <p:nvPr/>
        </p:nvPicPr>
        <p:blipFill rotWithShape="1">
          <a:blip r:embed="rId3">
            <a:alphaModFix/>
          </a:blip>
          <a:srcRect b="0" l="0" r="0" t="0"/>
          <a:stretch/>
        </p:blipFill>
        <p:spPr>
          <a:xfrm>
            <a:off x="0" y="4100512"/>
            <a:ext cx="838200" cy="319088"/>
          </a:xfrm>
          <a:prstGeom prst="rect">
            <a:avLst/>
          </a:prstGeom>
          <a:noFill/>
          <a:ln>
            <a:noFill/>
          </a:ln>
        </p:spPr>
      </p:pic>
      <p:grpSp>
        <p:nvGrpSpPr>
          <p:cNvPr id="2947" name="Google Shape;2947;p48"/>
          <p:cNvGrpSpPr/>
          <p:nvPr/>
        </p:nvGrpSpPr>
        <p:grpSpPr>
          <a:xfrm>
            <a:off x="0" y="6429376"/>
            <a:ext cx="9220200" cy="428624"/>
            <a:chOff x="0" y="6505576"/>
            <a:chExt cx="9220200" cy="428624"/>
          </a:xfrm>
        </p:grpSpPr>
        <p:sp>
          <p:nvSpPr>
            <p:cNvPr id="2948" name="Google Shape;2948;p4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2949" name="Google Shape;2949;p4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grpSp>
        <p:nvGrpSpPr>
          <p:cNvPr id="2955" name="Google Shape;2955;p49"/>
          <p:cNvGrpSpPr/>
          <p:nvPr/>
        </p:nvGrpSpPr>
        <p:grpSpPr>
          <a:xfrm>
            <a:off x="6056313" y="1614488"/>
            <a:ext cx="838200" cy="519112"/>
            <a:chOff x="1008" y="3312"/>
            <a:chExt cx="528" cy="326"/>
          </a:xfrm>
        </p:grpSpPr>
        <p:sp>
          <p:nvSpPr>
            <p:cNvPr id="2956" name="Google Shape;2956;p49"/>
            <p:cNvSpPr/>
            <p:nvPr/>
          </p:nvSpPr>
          <p:spPr>
            <a:xfrm>
              <a:off x="1272"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2957" name="Google Shape;2957;p49"/>
            <p:cNvSpPr/>
            <p:nvPr/>
          </p:nvSpPr>
          <p:spPr>
            <a:xfrm>
              <a:off x="1008" y="3312"/>
              <a:ext cx="26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2958" name="Google Shape;2958;p49"/>
            <p:cNvCxnSpPr/>
            <p:nvPr/>
          </p:nvCxnSpPr>
          <p:spPr>
            <a:xfrm>
              <a:off x="1008" y="3312"/>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959" name="Google Shape;2959;p49"/>
            <p:cNvCxnSpPr/>
            <p:nvPr/>
          </p:nvCxnSpPr>
          <p:spPr>
            <a:xfrm>
              <a:off x="1008" y="3638"/>
              <a:ext cx="528" cy="0"/>
            </a:xfrm>
            <a:prstGeom prst="straightConnector1">
              <a:avLst/>
            </a:prstGeom>
            <a:noFill/>
            <a:ln cap="sq" cmpd="sng" w="28575">
              <a:solidFill>
                <a:schemeClr val="dk1"/>
              </a:solidFill>
              <a:prstDash val="solid"/>
              <a:miter lim="800000"/>
              <a:headEnd len="med" w="med" type="none"/>
              <a:tailEnd len="med" w="med" type="none"/>
            </a:ln>
          </p:spPr>
        </p:cxnSp>
        <p:cxnSp>
          <p:nvCxnSpPr>
            <p:cNvPr id="2960" name="Google Shape;2960;p49"/>
            <p:cNvCxnSpPr/>
            <p:nvPr/>
          </p:nvCxnSpPr>
          <p:spPr>
            <a:xfrm>
              <a:off x="1008"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961" name="Google Shape;2961;p49"/>
            <p:cNvCxnSpPr/>
            <p:nvPr/>
          </p:nvCxnSpPr>
          <p:spPr>
            <a:xfrm>
              <a:off x="1272" y="3312"/>
              <a:ext cx="0" cy="326"/>
            </a:xfrm>
            <a:prstGeom prst="straightConnector1">
              <a:avLst/>
            </a:prstGeom>
            <a:noFill/>
            <a:ln cap="flat" cmpd="sng" w="12700">
              <a:solidFill>
                <a:schemeClr val="dk1"/>
              </a:solidFill>
              <a:prstDash val="solid"/>
              <a:miter lim="800000"/>
              <a:headEnd len="med" w="med" type="none"/>
              <a:tailEnd len="med" w="med" type="none"/>
            </a:ln>
          </p:spPr>
        </p:cxnSp>
        <p:cxnSp>
          <p:nvCxnSpPr>
            <p:cNvPr id="2962" name="Google Shape;2962;p49"/>
            <p:cNvCxnSpPr/>
            <p:nvPr/>
          </p:nvCxnSpPr>
          <p:spPr>
            <a:xfrm>
              <a:off x="1536" y="3312"/>
              <a:ext cx="0" cy="326"/>
            </a:xfrm>
            <a:prstGeom prst="straightConnector1">
              <a:avLst/>
            </a:prstGeom>
            <a:noFill/>
            <a:ln cap="sq" cmpd="sng" w="28575">
              <a:solidFill>
                <a:schemeClr val="dk1"/>
              </a:solidFill>
              <a:prstDash val="solid"/>
              <a:miter lim="800000"/>
              <a:headEnd len="med" w="med" type="none"/>
              <a:tailEnd len="med" w="med" type="none"/>
            </a:ln>
          </p:spPr>
        </p:cxnSp>
      </p:grpSp>
      <p:sp>
        <p:nvSpPr>
          <p:cNvPr id="2963" name="Google Shape;2963;p49"/>
          <p:cNvSpPr/>
          <p:nvPr/>
        </p:nvSpPr>
        <p:spPr>
          <a:xfrm>
            <a:off x="5029200" y="1562100"/>
            <a:ext cx="722313"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t>
            </a:r>
            <a:r>
              <a:rPr lang="en-US" sz="2400">
                <a:solidFill>
                  <a:schemeClr val="dk1"/>
                </a:solidFill>
                <a:latin typeface="Tahoma"/>
                <a:ea typeface="Tahoma"/>
                <a:cs typeface="Tahoma"/>
                <a:sym typeface="Tahoma"/>
              </a:rPr>
              <a:t> =</a:t>
            </a:r>
            <a:endParaRPr/>
          </a:p>
        </p:txBody>
      </p:sp>
      <p:cxnSp>
        <p:nvCxnSpPr>
          <p:cNvPr id="2964" name="Google Shape;2964;p49"/>
          <p:cNvCxnSpPr/>
          <p:nvPr/>
        </p:nvCxnSpPr>
        <p:spPr>
          <a:xfrm>
            <a:off x="5740400" y="137795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2965" name="Google Shape;2965;p49"/>
          <p:cNvSpPr txBox="1"/>
          <p:nvPr/>
        </p:nvSpPr>
        <p:spPr>
          <a:xfrm>
            <a:off x="6096000" y="1138238"/>
            <a:ext cx="914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a:t>
            </a:r>
            <a:endParaRPr/>
          </a:p>
        </p:txBody>
      </p:sp>
      <p:grpSp>
        <p:nvGrpSpPr>
          <p:cNvPr id="2966" name="Google Shape;2966;p49"/>
          <p:cNvGrpSpPr/>
          <p:nvPr/>
        </p:nvGrpSpPr>
        <p:grpSpPr>
          <a:xfrm>
            <a:off x="5990120" y="4114794"/>
            <a:ext cx="2952863" cy="2595568"/>
            <a:chOff x="723" y="1917"/>
            <a:chExt cx="1657" cy="1633"/>
          </a:xfrm>
        </p:grpSpPr>
        <p:sp>
          <p:nvSpPr>
            <p:cNvPr id="2967" name="Google Shape;2967;p49"/>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68" name="Google Shape;2968;p49"/>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69" name="Google Shape;2969;p49"/>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0" name="Google Shape;2970;p49"/>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1" name="Google Shape;2971;p49"/>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2" name="Google Shape;2972;p49"/>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3" name="Google Shape;2973;p49"/>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4" name="Google Shape;2974;p49"/>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5" name="Google Shape;2975;p49"/>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6" name="Google Shape;2976;p49"/>
            <p:cNvSpPr/>
            <p:nvPr/>
          </p:nvSpPr>
          <p:spPr>
            <a:xfrm>
              <a:off x="745" y="2936"/>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77" name="Google Shape;2977;p49"/>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8" name="Google Shape;2978;p49"/>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79" name="Google Shape;2979;p49"/>
            <p:cNvSpPr/>
            <p:nvPr/>
          </p:nvSpPr>
          <p:spPr>
            <a:xfrm>
              <a:off x="1215" y="2572"/>
              <a:ext cx="235"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80" name="Google Shape;2980;p49"/>
            <p:cNvSpPr/>
            <p:nvPr/>
          </p:nvSpPr>
          <p:spPr>
            <a:xfrm>
              <a:off x="979"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81" name="Google Shape;2981;p49"/>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2" name="Google Shape;2982;p49"/>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3" name="Google Shape;2983;p49"/>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4" name="Google Shape;2984;p49"/>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5" name="Google Shape;2985;p49"/>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2986" name="Google Shape;2986;p49"/>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7" name="Google Shape;2987;p49"/>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8" name="Google Shape;2988;p49"/>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89" name="Google Shape;2989;p49"/>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990" name="Google Shape;2990;p49"/>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2991" name="Google Shape;2991;p49"/>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2992" name="Google Shape;2992;p49"/>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2993" name="Google Shape;2993;p49"/>
            <p:cNvCxnSpPr/>
            <p:nvPr/>
          </p:nvCxnSpPr>
          <p:spPr>
            <a:xfrm>
              <a:off x="745" y="2246"/>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994" name="Google Shape;2994;p49"/>
            <p:cNvCxnSpPr/>
            <p:nvPr/>
          </p:nvCxnSpPr>
          <p:spPr>
            <a:xfrm>
              <a:off x="745" y="2572"/>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995" name="Google Shape;2995;p49"/>
            <p:cNvCxnSpPr/>
            <p:nvPr/>
          </p:nvCxnSpPr>
          <p:spPr>
            <a:xfrm>
              <a:off x="745" y="2898"/>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996" name="Google Shape;2996;p49"/>
            <p:cNvCxnSpPr/>
            <p:nvPr/>
          </p:nvCxnSpPr>
          <p:spPr>
            <a:xfrm>
              <a:off x="745" y="3224"/>
              <a:ext cx="1175" cy="0"/>
            </a:xfrm>
            <a:prstGeom prst="straightConnector1">
              <a:avLst/>
            </a:prstGeom>
            <a:noFill/>
            <a:ln cap="flat" cmpd="sng" w="12700">
              <a:solidFill>
                <a:schemeClr val="dk1"/>
              </a:solidFill>
              <a:prstDash val="solid"/>
              <a:miter lim="800000"/>
              <a:headEnd len="med" w="med" type="none"/>
              <a:tailEnd len="med" w="med" type="none"/>
            </a:ln>
          </p:spPr>
        </p:cxnSp>
        <p:cxnSp>
          <p:nvCxnSpPr>
            <p:cNvPr id="2997" name="Google Shape;2997;p49"/>
            <p:cNvCxnSpPr/>
            <p:nvPr/>
          </p:nvCxnSpPr>
          <p:spPr>
            <a:xfrm flipH="1">
              <a:off x="723" y="1920"/>
              <a:ext cx="22" cy="1304"/>
            </a:xfrm>
            <a:prstGeom prst="straightConnector1">
              <a:avLst/>
            </a:prstGeom>
            <a:noFill/>
            <a:ln cap="sq" cmpd="sng" w="28575">
              <a:solidFill>
                <a:schemeClr val="dk1"/>
              </a:solidFill>
              <a:prstDash val="solid"/>
              <a:miter lim="800000"/>
              <a:headEnd len="med" w="med" type="none"/>
              <a:tailEnd len="med" w="med" type="none"/>
            </a:ln>
          </p:spPr>
        </p:cxnSp>
        <p:cxnSp>
          <p:nvCxnSpPr>
            <p:cNvPr id="2998" name="Google Shape;2998;p49"/>
            <p:cNvCxnSpPr/>
            <p:nvPr/>
          </p:nvCxnSpPr>
          <p:spPr>
            <a:xfrm>
              <a:off x="979" y="1920"/>
              <a:ext cx="1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2999" name="Google Shape;2999;p49"/>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000" name="Google Shape;3000;p49"/>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001" name="Google Shape;3001;p49"/>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cxnSp>
          <p:nvCxnSpPr>
            <p:cNvPr id="3002" name="Google Shape;3002;p49"/>
            <p:cNvCxnSpPr/>
            <p:nvPr/>
          </p:nvCxnSpPr>
          <p:spPr>
            <a:xfrm>
              <a:off x="732" y="1917"/>
              <a:ext cx="1648" cy="19"/>
            </a:xfrm>
            <a:prstGeom prst="straightConnector1">
              <a:avLst/>
            </a:prstGeom>
            <a:noFill/>
            <a:ln cap="sq" cmpd="sng" w="28575">
              <a:solidFill>
                <a:schemeClr val="dk1"/>
              </a:solidFill>
              <a:prstDash val="solid"/>
              <a:miter lim="800000"/>
              <a:headEnd len="med" w="med" type="none"/>
              <a:tailEnd len="med" w="med" type="none"/>
            </a:ln>
          </p:spPr>
        </p:cxnSp>
      </p:grpSp>
      <p:sp>
        <p:nvSpPr>
          <p:cNvPr id="3003" name="Google Shape;3003;p49"/>
          <p:cNvSpPr/>
          <p:nvPr/>
        </p:nvSpPr>
        <p:spPr>
          <a:xfrm>
            <a:off x="4733331" y="3960812"/>
            <a:ext cx="105786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O B</a:t>
            </a:r>
            <a:r>
              <a:rPr lang="en-US" sz="2400">
                <a:solidFill>
                  <a:schemeClr val="dk1"/>
                </a:solidFill>
                <a:latin typeface="Tahoma"/>
                <a:ea typeface="Tahoma"/>
                <a:cs typeface="Tahoma"/>
                <a:sym typeface="Tahoma"/>
              </a:rPr>
              <a:t>=</a:t>
            </a:r>
            <a:endParaRPr/>
          </a:p>
        </p:txBody>
      </p:sp>
      <p:sp>
        <p:nvSpPr>
          <p:cNvPr id="3004" name="Google Shape;3004;p49"/>
          <p:cNvSpPr txBox="1"/>
          <p:nvPr/>
        </p:nvSpPr>
        <p:spPr>
          <a:xfrm>
            <a:off x="5611813" y="4117975"/>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3005" name="Google Shape;3005;p49"/>
          <p:cNvSpPr txBox="1"/>
          <p:nvPr/>
        </p:nvSpPr>
        <p:spPr>
          <a:xfrm>
            <a:off x="6056434" y="3581400"/>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3006" name="Google Shape;3006;p49"/>
          <p:cNvGrpSpPr/>
          <p:nvPr/>
        </p:nvGrpSpPr>
        <p:grpSpPr>
          <a:xfrm>
            <a:off x="7278687" y="4119562"/>
            <a:ext cx="2093913" cy="2590800"/>
            <a:chOff x="745" y="1920"/>
            <a:chExt cx="1175" cy="1630"/>
          </a:xfrm>
        </p:grpSpPr>
        <p:sp>
          <p:nvSpPr>
            <p:cNvPr id="3007" name="Google Shape;3007;p49"/>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08" name="Google Shape;3008;p49"/>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09" name="Google Shape;3009;p49"/>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0" name="Google Shape;3010;p49"/>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1" name="Google Shape;3011;p49"/>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2" name="Google Shape;3012;p49"/>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3" name="Google Shape;3013;p49"/>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4" name="Google Shape;3014;p49"/>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5" name="Google Shape;3015;p49"/>
            <p:cNvSpPr/>
            <p:nvPr/>
          </p:nvSpPr>
          <p:spPr>
            <a:xfrm>
              <a:off x="745" y="2936"/>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16" name="Google Shape;3016;p49"/>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7" name="Google Shape;3017;p49"/>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18" name="Google Shape;3018;p49"/>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019" name="Google Shape;3019;p49"/>
            <p:cNvSpPr/>
            <p:nvPr/>
          </p:nvSpPr>
          <p:spPr>
            <a:xfrm>
              <a:off x="1214"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20" name="Google Shape;3020;p49"/>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1" name="Google Shape;3021;p49"/>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2" name="Google Shape;3022;p49"/>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3" name="Google Shape;3023;p49"/>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4" name="Google Shape;3024;p49"/>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25" name="Google Shape;3025;p49"/>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6" name="Google Shape;3026;p49"/>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7" name="Google Shape;3027;p49"/>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8" name="Google Shape;3028;p49"/>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9" name="Google Shape;3029;p49"/>
            <p:cNvSpPr/>
            <p:nvPr/>
          </p:nvSpPr>
          <p:spPr>
            <a:xfrm>
              <a:off x="979" y="1927"/>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30" name="Google Shape;3030;p49"/>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031" name="Google Shape;3031;p49"/>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032" name="Google Shape;3032;p49"/>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3033" name="Google Shape;3033;p49"/>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3034" name="Google Shape;3034;p49"/>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3035" name="Google Shape;3035;p49"/>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3036" name="Google Shape;3036;p49"/>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037" name="Google Shape;3037;p49"/>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3038" name="Google Shape;3038;p49"/>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039" name="Google Shape;3039;p49"/>
          <p:cNvSpPr/>
          <p:nvPr/>
        </p:nvSpPr>
        <p:spPr>
          <a:xfrm>
            <a:off x="6019800" y="46529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0" name="Google Shape;3040;p49"/>
          <p:cNvSpPr/>
          <p:nvPr/>
        </p:nvSpPr>
        <p:spPr>
          <a:xfrm>
            <a:off x="6858000" y="46529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1" name="Google Shape;3041;p49"/>
          <p:cNvSpPr/>
          <p:nvPr/>
        </p:nvSpPr>
        <p:spPr>
          <a:xfrm>
            <a:off x="6894635" y="4114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2" name="Google Shape;3042;p49"/>
          <p:cNvSpPr/>
          <p:nvPr/>
        </p:nvSpPr>
        <p:spPr>
          <a:xfrm>
            <a:off x="8113835" y="46529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3" name="Google Shape;3043;p49"/>
          <p:cNvSpPr/>
          <p:nvPr/>
        </p:nvSpPr>
        <p:spPr>
          <a:xfrm>
            <a:off x="6019800" y="520160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4" name="Google Shape;3044;p49"/>
          <p:cNvSpPr/>
          <p:nvPr/>
        </p:nvSpPr>
        <p:spPr>
          <a:xfrm>
            <a:off x="6858000" y="573500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045" name="Google Shape;3045;p49"/>
          <p:cNvSpPr/>
          <p:nvPr/>
        </p:nvSpPr>
        <p:spPr>
          <a:xfrm>
            <a:off x="6400800" y="57197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6" name="Google Shape;3046;p49"/>
          <p:cNvSpPr/>
          <p:nvPr/>
        </p:nvSpPr>
        <p:spPr>
          <a:xfrm>
            <a:off x="7656635" y="57197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7" name="Google Shape;3047;p49"/>
          <p:cNvSpPr/>
          <p:nvPr/>
        </p:nvSpPr>
        <p:spPr>
          <a:xfrm>
            <a:off x="8077200" y="573500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8" name="Google Shape;3048;p49"/>
          <p:cNvSpPr/>
          <p:nvPr/>
        </p:nvSpPr>
        <p:spPr>
          <a:xfrm>
            <a:off x="8534400" y="57197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49" name="Google Shape;3049;p49"/>
          <p:cNvSpPr/>
          <p:nvPr/>
        </p:nvSpPr>
        <p:spPr>
          <a:xfrm>
            <a:off x="8534400" y="5186363"/>
            <a:ext cx="420565" cy="51816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050" name="Google Shape;3050;p49"/>
          <p:cNvSpPr/>
          <p:nvPr/>
        </p:nvSpPr>
        <p:spPr>
          <a:xfrm>
            <a:off x="8494835" y="466820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51" name="Google Shape;3051;p49"/>
          <p:cNvSpPr/>
          <p:nvPr/>
        </p:nvSpPr>
        <p:spPr>
          <a:xfrm>
            <a:off x="7239000" y="5186363"/>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3052" name="Google Shape;3052;p49"/>
          <p:cNvCxnSpPr/>
          <p:nvPr/>
        </p:nvCxnSpPr>
        <p:spPr>
          <a:xfrm>
            <a:off x="5715000" y="3890963"/>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053" name="Google Shape;3053;p49"/>
          <p:cNvSpPr txBox="1"/>
          <p:nvPr/>
        </p:nvSpPr>
        <p:spPr>
          <a:xfrm>
            <a:off x="5638800" y="1595735"/>
            <a:ext cx="45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p:txBody>
      </p:sp>
      <p:sp>
        <p:nvSpPr>
          <p:cNvPr id="3054" name="Google Shape;3054;p49"/>
          <p:cNvSpPr/>
          <p:nvPr/>
        </p:nvSpPr>
        <p:spPr>
          <a:xfrm>
            <a:off x="7275635" y="4114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55" name="Google Shape;3055;p49"/>
          <p:cNvSpPr/>
          <p:nvPr/>
        </p:nvSpPr>
        <p:spPr>
          <a:xfrm>
            <a:off x="7239000" y="46482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56" name="Google Shape;3056;p49"/>
          <p:cNvSpPr/>
          <p:nvPr/>
        </p:nvSpPr>
        <p:spPr>
          <a:xfrm>
            <a:off x="7732835" y="51816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57" name="Google Shape;3057;p49"/>
          <p:cNvSpPr/>
          <p:nvPr/>
        </p:nvSpPr>
        <p:spPr>
          <a:xfrm>
            <a:off x="6818435" y="57302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58" name="Google Shape;3058;p49"/>
          <p:cNvSpPr txBox="1"/>
          <p:nvPr/>
        </p:nvSpPr>
        <p:spPr>
          <a:xfrm>
            <a:off x="36513" y="152400"/>
            <a:ext cx="4078287"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Closing Example . . .  </a:t>
            </a:r>
            <a:endParaRPr/>
          </a:p>
        </p:txBody>
      </p:sp>
      <p:grpSp>
        <p:nvGrpSpPr>
          <p:cNvPr id="3059" name="Google Shape;3059;p49"/>
          <p:cNvGrpSpPr/>
          <p:nvPr/>
        </p:nvGrpSpPr>
        <p:grpSpPr>
          <a:xfrm>
            <a:off x="1265720" y="1443031"/>
            <a:ext cx="2952863" cy="2595568"/>
            <a:chOff x="723" y="1917"/>
            <a:chExt cx="1657" cy="1633"/>
          </a:xfrm>
        </p:grpSpPr>
        <p:sp>
          <p:nvSpPr>
            <p:cNvPr id="3060" name="Google Shape;3060;p49"/>
            <p:cNvSpPr/>
            <p:nvPr/>
          </p:nvSpPr>
          <p:spPr>
            <a:xfrm>
              <a:off x="1686" y="3224"/>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1" name="Google Shape;3061;p49"/>
            <p:cNvSpPr/>
            <p:nvPr/>
          </p:nvSpPr>
          <p:spPr>
            <a:xfrm>
              <a:off x="1450" y="3224"/>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2" name="Google Shape;3062;p49"/>
            <p:cNvSpPr/>
            <p:nvPr/>
          </p:nvSpPr>
          <p:spPr>
            <a:xfrm>
              <a:off x="1215" y="3224"/>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3" name="Google Shape;3063;p49"/>
            <p:cNvSpPr/>
            <p:nvPr/>
          </p:nvSpPr>
          <p:spPr>
            <a:xfrm>
              <a:off x="979" y="3224"/>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4" name="Google Shape;3064;p49"/>
            <p:cNvSpPr/>
            <p:nvPr/>
          </p:nvSpPr>
          <p:spPr>
            <a:xfrm>
              <a:off x="745" y="3224"/>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5" name="Google Shape;3065;p49"/>
            <p:cNvSpPr/>
            <p:nvPr/>
          </p:nvSpPr>
          <p:spPr>
            <a:xfrm>
              <a:off x="1686" y="2898"/>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6" name="Google Shape;3066;p49"/>
            <p:cNvSpPr/>
            <p:nvPr/>
          </p:nvSpPr>
          <p:spPr>
            <a:xfrm>
              <a:off x="1450" y="2898"/>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7" name="Google Shape;3067;p49"/>
            <p:cNvSpPr/>
            <p:nvPr/>
          </p:nvSpPr>
          <p:spPr>
            <a:xfrm>
              <a:off x="1215" y="2898"/>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8" name="Google Shape;3068;p49"/>
            <p:cNvSpPr/>
            <p:nvPr/>
          </p:nvSpPr>
          <p:spPr>
            <a:xfrm>
              <a:off x="979" y="2898"/>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69" name="Google Shape;3069;p49"/>
            <p:cNvSpPr/>
            <p:nvPr/>
          </p:nvSpPr>
          <p:spPr>
            <a:xfrm>
              <a:off x="745" y="2936"/>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70" name="Google Shape;3070;p49"/>
            <p:cNvSpPr/>
            <p:nvPr/>
          </p:nvSpPr>
          <p:spPr>
            <a:xfrm>
              <a:off x="1686" y="2572"/>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1" name="Google Shape;3071;p49"/>
            <p:cNvSpPr/>
            <p:nvPr/>
          </p:nvSpPr>
          <p:spPr>
            <a:xfrm>
              <a:off x="1450" y="2572"/>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2" name="Google Shape;3072;p49"/>
            <p:cNvSpPr/>
            <p:nvPr/>
          </p:nvSpPr>
          <p:spPr>
            <a:xfrm>
              <a:off x="1215" y="2572"/>
              <a:ext cx="235"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73" name="Google Shape;3073;p49"/>
            <p:cNvSpPr/>
            <p:nvPr/>
          </p:nvSpPr>
          <p:spPr>
            <a:xfrm>
              <a:off x="979"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74" name="Google Shape;3074;p49"/>
            <p:cNvSpPr/>
            <p:nvPr/>
          </p:nvSpPr>
          <p:spPr>
            <a:xfrm>
              <a:off x="745" y="2572"/>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5" name="Google Shape;3075;p49"/>
            <p:cNvSpPr/>
            <p:nvPr/>
          </p:nvSpPr>
          <p:spPr>
            <a:xfrm>
              <a:off x="1686" y="2246"/>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6" name="Google Shape;3076;p49"/>
            <p:cNvSpPr/>
            <p:nvPr/>
          </p:nvSpPr>
          <p:spPr>
            <a:xfrm>
              <a:off x="1450" y="2246"/>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7" name="Google Shape;3077;p49"/>
            <p:cNvSpPr/>
            <p:nvPr/>
          </p:nvSpPr>
          <p:spPr>
            <a:xfrm>
              <a:off x="1215" y="2246"/>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78" name="Google Shape;3078;p49"/>
            <p:cNvSpPr/>
            <p:nvPr/>
          </p:nvSpPr>
          <p:spPr>
            <a:xfrm>
              <a:off x="979" y="2246"/>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079" name="Google Shape;3079;p49"/>
            <p:cNvSpPr/>
            <p:nvPr/>
          </p:nvSpPr>
          <p:spPr>
            <a:xfrm>
              <a:off x="745" y="2246"/>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80" name="Google Shape;3080;p49"/>
            <p:cNvSpPr/>
            <p:nvPr/>
          </p:nvSpPr>
          <p:spPr>
            <a:xfrm>
              <a:off x="1686" y="1920"/>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81" name="Google Shape;3081;p49"/>
            <p:cNvSpPr/>
            <p:nvPr/>
          </p:nvSpPr>
          <p:spPr>
            <a:xfrm>
              <a:off x="1450" y="1920"/>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82" name="Google Shape;3082;p49"/>
            <p:cNvSpPr/>
            <p:nvPr/>
          </p:nvSpPr>
          <p:spPr>
            <a:xfrm>
              <a:off x="1215" y="1920"/>
              <a:ext cx="235"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83" name="Google Shape;3083;p49"/>
            <p:cNvSpPr/>
            <p:nvPr/>
          </p:nvSpPr>
          <p:spPr>
            <a:xfrm>
              <a:off x="979" y="1920"/>
              <a:ext cx="236"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084" name="Google Shape;3084;p49"/>
            <p:cNvSpPr/>
            <p:nvPr/>
          </p:nvSpPr>
          <p:spPr>
            <a:xfrm>
              <a:off x="745" y="1920"/>
              <a:ext cx="23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085" name="Google Shape;3085;p49"/>
            <p:cNvCxnSpPr/>
            <p:nvPr/>
          </p:nvCxnSpPr>
          <p:spPr>
            <a:xfrm>
              <a:off x="745" y="1920"/>
              <a:ext cx="234"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86" name="Google Shape;3086;p49"/>
            <p:cNvCxnSpPr/>
            <p:nvPr/>
          </p:nvCxnSpPr>
          <p:spPr>
            <a:xfrm>
              <a:off x="745" y="2246"/>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87" name="Google Shape;3087;p49"/>
            <p:cNvCxnSpPr/>
            <p:nvPr/>
          </p:nvCxnSpPr>
          <p:spPr>
            <a:xfrm>
              <a:off x="745" y="2572"/>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88" name="Google Shape;3088;p49"/>
            <p:cNvCxnSpPr/>
            <p:nvPr/>
          </p:nvCxnSpPr>
          <p:spPr>
            <a:xfrm>
              <a:off x="745" y="2898"/>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89" name="Google Shape;3089;p49"/>
            <p:cNvCxnSpPr/>
            <p:nvPr/>
          </p:nvCxnSpPr>
          <p:spPr>
            <a:xfrm>
              <a:off x="745" y="3224"/>
              <a:ext cx="1175" cy="0"/>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90" name="Google Shape;3090;p49"/>
            <p:cNvCxnSpPr/>
            <p:nvPr/>
          </p:nvCxnSpPr>
          <p:spPr>
            <a:xfrm flipH="1">
              <a:off x="723" y="1920"/>
              <a:ext cx="22" cy="1304"/>
            </a:xfrm>
            <a:prstGeom prst="straightConnector1">
              <a:avLst/>
            </a:prstGeom>
            <a:solidFill>
              <a:schemeClr val="lt1"/>
            </a:solidFill>
            <a:ln cap="sq" cmpd="sng" w="28575">
              <a:solidFill>
                <a:schemeClr val="dk1"/>
              </a:solidFill>
              <a:prstDash val="solid"/>
              <a:miter lim="800000"/>
              <a:headEnd len="med" w="med" type="none"/>
              <a:tailEnd len="med" w="med" type="none"/>
            </a:ln>
          </p:spPr>
        </p:cxnSp>
        <p:cxnSp>
          <p:nvCxnSpPr>
            <p:cNvPr id="3091" name="Google Shape;3091;p49"/>
            <p:cNvCxnSpPr/>
            <p:nvPr/>
          </p:nvCxnSpPr>
          <p:spPr>
            <a:xfrm>
              <a:off x="979" y="1920"/>
              <a:ext cx="13"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92" name="Google Shape;3092;p49"/>
            <p:cNvCxnSpPr/>
            <p:nvPr/>
          </p:nvCxnSpPr>
          <p:spPr>
            <a:xfrm flipH="1">
              <a:off x="1208" y="1920"/>
              <a:ext cx="7"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93" name="Google Shape;3093;p49"/>
            <p:cNvCxnSpPr/>
            <p:nvPr/>
          </p:nvCxnSpPr>
          <p:spPr>
            <a:xfrm flipH="1">
              <a:off x="1447" y="1920"/>
              <a:ext cx="3" cy="1302"/>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94" name="Google Shape;3094;p49"/>
            <p:cNvCxnSpPr/>
            <p:nvPr/>
          </p:nvCxnSpPr>
          <p:spPr>
            <a:xfrm flipH="1">
              <a:off x="1679" y="1920"/>
              <a:ext cx="7" cy="1275"/>
            </a:xfrm>
            <a:prstGeom prst="straightConnector1">
              <a:avLst/>
            </a:prstGeom>
            <a:solidFill>
              <a:schemeClr val="lt1"/>
            </a:solidFill>
            <a:ln cap="flat" cmpd="sng" w="12700">
              <a:solidFill>
                <a:schemeClr val="dk1"/>
              </a:solidFill>
              <a:prstDash val="solid"/>
              <a:miter lim="800000"/>
              <a:headEnd len="med" w="med" type="none"/>
              <a:tailEnd len="med" w="med" type="none"/>
            </a:ln>
          </p:spPr>
        </p:cxnSp>
        <p:cxnSp>
          <p:nvCxnSpPr>
            <p:cNvPr id="3095" name="Google Shape;3095;p49"/>
            <p:cNvCxnSpPr/>
            <p:nvPr/>
          </p:nvCxnSpPr>
          <p:spPr>
            <a:xfrm>
              <a:off x="732" y="1917"/>
              <a:ext cx="1648" cy="19"/>
            </a:xfrm>
            <a:prstGeom prst="straightConnector1">
              <a:avLst/>
            </a:prstGeom>
            <a:solidFill>
              <a:schemeClr val="lt1"/>
            </a:solidFill>
            <a:ln cap="sq" cmpd="sng" w="28575">
              <a:solidFill>
                <a:schemeClr val="dk1"/>
              </a:solidFill>
              <a:prstDash val="solid"/>
              <a:miter lim="800000"/>
              <a:headEnd len="med" w="med" type="none"/>
              <a:tailEnd len="med" w="med" type="none"/>
            </a:ln>
          </p:spPr>
        </p:cxnSp>
      </p:grpSp>
      <p:sp>
        <p:nvSpPr>
          <p:cNvPr id="3096" name="Google Shape;3096;p49"/>
          <p:cNvSpPr/>
          <p:nvPr/>
        </p:nvSpPr>
        <p:spPr>
          <a:xfrm>
            <a:off x="152400" y="1446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3097" name="Google Shape;3097;p49"/>
          <p:cNvSpPr txBox="1"/>
          <p:nvPr/>
        </p:nvSpPr>
        <p:spPr>
          <a:xfrm>
            <a:off x="887413" y="1446212"/>
            <a:ext cx="457200" cy="20774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p:txBody>
      </p:sp>
      <p:sp>
        <p:nvSpPr>
          <p:cNvPr id="3098" name="Google Shape;3098;p49"/>
          <p:cNvSpPr txBox="1"/>
          <p:nvPr/>
        </p:nvSpPr>
        <p:spPr>
          <a:xfrm>
            <a:off x="1332034" y="909637"/>
            <a:ext cx="2935166"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a:t>
            </a:r>
            <a:endParaRPr/>
          </a:p>
        </p:txBody>
      </p:sp>
      <p:grpSp>
        <p:nvGrpSpPr>
          <p:cNvPr id="3099" name="Google Shape;3099;p49"/>
          <p:cNvGrpSpPr/>
          <p:nvPr/>
        </p:nvGrpSpPr>
        <p:grpSpPr>
          <a:xfrm>
            <a:off x="2554287" y="1447800"/>
            <a:ext cx="2093913" cy="2590800"/>
            <a:chOff x="745" y="1920"/>
            <a:chExt cx="1175" cy="1630"/>
          </a:xfrm>
        </p:grpSpPr>
        <p:sp>
          <p:nvSpPr>
            <p:cNvPr id="3100" name="Google Shape;3100;p49"/>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1" name="Google Shape;3101;p49"/>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2" name="Google Shape;3102;p49"/>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3" name="Google Shape;3103;p49"/>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4" name="Google Shape;3104;p49"/>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5" name="Google Shape;3105;p49"/>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6" name="Google Shape;3106;p49"/>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7" name="Google Shape;3107;p49"/>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8" name="Google Shape;3108;p49"/>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09" name="Google Shape;3109;p49"/>
            <p:cNvSpPr/>
            <p:nvPr/>
          </p:nvSpPr>
          <p:spPr>
            <a:xfrm>
              <a:off x="745" y="2927"/>
              <a:ext cx="234"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10" name="Google Shape;3110;p49"/>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1" name="Google Shape;3111;p49"/>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2" name="Google Shape;3112;p49"/>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113" name="Google Shape;3113;p49"/>
            <p:cNvSpPr/>
            <p:nvPr/>
          </p:nvSpPr>
          <p:spPr>
            <a:xfrm>
              <a:off x="1214" y="2572"/>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14" name="Google Shape;3114;p49"/>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5" name="Google Shape;3115;p49"/>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6" name="Google Shape;3116;p49"/>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7" name="Google Shape;3117;p49"/>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18" name="Google Shape;3118;p49"/>
            <p:cNvSpPr/>
            <p:nvPr/>
          </p:nvSpPr>
          <p:spPr>
            <a:xfrm>
              <a:off x="979" y="2246"/>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19" name="Google Shape;3119;p49"/>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20" name="Google Shape;3120;p49"/>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21" name="Google Shape;3121;p49"/>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22" name="Google Shape;3122;p49"/>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23" name="Google Shape;3123;p49"/>
            <p:cNvSpPr/>
            <p:nvPr/>
          </p:nvSpPr>
          <p:spPr>
            <a:xfrm>
              <a:off x="979" y="1920"/>
              <a:ext cx="236" cy="326"/>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24" name="Google Shape;3124;p49"/>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125" name="Google Shape;3125;p49"/>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126" name="Google Shape;3126;p49"/>
            <p:cNvCxnSpPr/>
            <p:nvPr/>
          </p:nvCxnSpPr>
          <p:spPr>
            <a:xfrm>
              <a:off x="745" y="2246"/>
              <a:ext cx="934" cy="13"/>
            </a:xfrm>
            <a:prstGeom prst="straightConnector1">
              <a:avLst/>
            </a:prstGeom>
            <a:noFill/>
            <a:ln cap="flat" cmpd="sng" w="12700">
              <a:solidFill>
                <a:schemeClr val="dk1"/>
              </a:solidFill>
              <a:prstDash val="solid"/>
              <a:miter lim="800000"/>
              <a:headEnd len="med" w="med" type="none"/>
              <a:tailEnd len="med" w="med" type="none"/>
            </a:ln>
          </p:spPr>
        </p:cxnSp>
        <p:cxnSp>
          <p:nvCxnSpPr>
            <p:cNvPr id="3127" name="Google Shape;3127;p49"/>
            <p:cNvCxnSpPr/>
            <p:nvPr/>
          </p:nvCxnSpPr>
          <p:spPr>
            <a:xfrm>
              <a:off x="745" y="2572"/>
              <a:ext cx="941" cy="2"/>
            </a:xfrm>
            <a:prstGeom prst="straightConnector1">
              <a:avLst/>
            </a:prstGeom>
            <a:noFill/>
            <a:ln cap="flat" cmpd="sng" w="12700">
              <a:solidFill>
                <a:schemeClr val="dk1"/>
              </a:solidFill>
              <a:prstDash val="solid"/>
              <a:miter lim="800000"/>
              <a:headEnd len="med" w="med" type="none"/>
              <a:tailEnd len="med" w="med" type="none"/>
            </a:ln>
          </p:spPr>
        </p:cxnSp>
        <p:cxnSp>
          <p:nvCxnSpPr>
            <p:cNvPr id="3128" name="Google Shape;3128;p49"/>
            <p:cNvCxnSpPr/>
            <p:nvPr/>
          </p:nvCxnSpPr>
          <p:spPr>
            <a:xfrm>
              <a:off x="745" y="2898"/>
              <a:ext cx="941" cy="16"/>
            </a:xfrm>
            <a:prstGeom prst="straightConnector1">
              <a:avLst/>
            </a:prstGeom>
            <a:noFill/>
            <a:ln cap="flat" cmpd="sng" w="12700">
              <a:solidFill>
                <a:schemeClr val="dk1"/>
              </a:solidFill>
              <a:prstDash val="solid"/>
              <a:miter lim="800000"/>
              <a:headEnd len="med" w="med" type="none"/>
              <a:tailEnd len="med" w="med" type="none"/>
            </a:ln>
          </p:spPr>
        </p:cxnSp>
        <p:cxnSp>
          <p:nvCxnSpPr>
            <p:cNvPr id="3129" name="Google Shape;3129;p49"/>
            <p:cNvCxnSpPr/>
            <p:nvPr/>
          </p:nvCxnSpPr>
          <p:spPr>
            <a:xfrm flipH="1" rot="10800000">
              <a:off x="745" y="3222"/>
              <a:ext cx="927" cy="2"/>
            </a:xfrm>
            <a:prstGeom prst="straightConnector1">
              <a:avLst/>
            </a:prstGeom>
            <a:noFill/>
            <a:ln cap="flat" cmpd="sng" w="12700">
              <a:solidFill>
                <a:schemeClr val="dk1"/>
              </a:solidFill>
              <a:prstDash val="solid"/>
              <a:miter lim="800000"/>
              <a:headEnd len="med" w="med" type="none"/>
              <a:tailEnd len="med" w="med" type="none"/>
            </a:ln>
          </p:spPr>
        </p:cxnSp>
        <p:cxnSp>
          <p:nvCxnSpPr>
            <p:cNvPr id="3130" name="Google Shape;3130;p49"/>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131" name="Google Shape;3131;p49"/>
            <p:cNvCxnSpPr/>
            <p:nvPr/>
          </p:nvCxnSpPr>
          <p:spPr>
            <a:xfrm>
              <a:off x="1450" y="1920"/>
              <a:ext cx="3" cy="1333"/>
            </a:xfrm>
            <a:prstGeom prst="straightConnector1">
              <a:avLst/>
            </a:prstGeom>
            <a:noFill/>
            <a:ln cap="flat" cmpd="sng" w="12700">
              <a:solidFill>
                <a:schemeClr val="dk1"/>
              </a:solidFill>
              <a:prstDash val="solid"/>
              <a:miter lim="800000"/>
              <a:headEnd len="med" w="med" type="none"/>
              <a:tailEnd len="med" w="med" type="none"/>
            </a:ln>
          </p:spPr>
        </p:cxnSp>
        <p:cxnSp>
          <p:nvCxnSpPr>
            <p:cNvPr id="3132" name="Google Shape;3132;p49"/>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133" name="Google Shape;3133;p49"/>
          <p:cNvSpPr/>
          <p:nvPr/>
        </p:nvSpPr>
        <p:spPr>
          <a:xfrm>
            <a:off x="12954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34" name="Google Shape;3134;p49"/>
          <p:cNvSpPr/>
          <p:nvPr/>
        </p:nvSpPr>
        <p:spPr>
          <a:xfrm>
            <a:off x="2133600" y="1981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35" name="Google Shape;3135;p49"/>
          <p:cNvSpPr/>
          <p:nvPr/>
        </p:nvSpPr>
        <p:spPr>
          <a:xfrm>
            <a:off x="2133600" y="1447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36" name="Google Shape;3136;p49"/>
          <p:cNvSpPr/>
          <p:nvPr/>
        </p:nvSpPr>
        <p:spPr>
          <a:xfrm>
            <a:off x="3389435" y="19812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37" name="Google Shape;3137;p49"/>
          <p:cNvSpPr/>
          <p:nvPr/>
        </p:nvSpPr>
        <p:spPr>
          <a:xfrm>
            <a:off x="1295400" y="25146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38" name="Google Shape;3138;p49"/>
          <p:cNvSpPr/>
          <p:nvPr/>
        </p:nvSpPr>
        <p:spPr>
          <a:xfrm>
            <a:off x="2133600" y="3063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139" name="Google Shape;3139;p49"/>
          <p:cNvSpPr/>
          <p:nvPr/>
        </p:nvSpPr>
        <p:spPr>
          <a:xfrm>
            <a:off x="1713035" y="29718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0" name="Google Shape;3140;p49"/>
          <p:cNvSpPr/>
          <p:nvPr/>
        </p:nvSpPr>
        <p:spPr>
          <a:xfrm>
            <a:off x="2971800"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1" name="Google Shape;3141;p49"/>
          <p:cNvSpPr/>
          <p:nvPr/>
        </p:nvSpPr>
        <p:spPr>
          <a:xfrm>
            <a:off x="2133600" y="3581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142" name="Google Shape;3142;p49"/>
          <p:cNvSpPr/>
          <p:nvPr/>
        </p:nvSpPr>
        <p:spPr>
          <a:xfrm>
            <a:off x="3389435"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3" name="Google Shape;3143;p49"/>
          <p:cNvSpPr/>
          <p:nvPr/>
        </p:nvSpPr>
        <p:spPr>
          <a:xfrm>
            <a:off x="3810000" y="30480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4" name="Google Shape;3144;p49"/>
          <p:cNvSpPr/>
          <p:nvPr/>
        </p:nvSpPr>
        <p:spPr>
          <a:xfrm>
            <a:off x="3810000" y="2514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145" name="Google Shape;3145;p49"/>
          <p:cNvSpPr/>
          <p:nvPr/>
        </p:nvSpPr>
        <p:spPr>
          <a:xfrm>
            <a:off x="3770435" y="199644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6" name="Google Shape;3146;p49"/>
          <p:cNvSpPr/>
          <p:nvPr/>
        </p:nvSpPr>
        <p:spPr>
          <a:xfrm>
            <a:off x="2590800" y="2514600"/>
            <a:ext cx="420565"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3147" name="Google Shape;3147;p49"/>
          <p:cNvCxnSpPr/>
          <p:nvPr/>
        </p:nvCxnSpPr>
        <p:spPr>
          <a:xfrm>
            <a:off x="990600" y="12192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148" name="Google Shape;3148;p49"/>
          <p:cNvSpPr/>
          <p:nvPr/>
        </p:nvSpPr>
        <p:spPr>
          <a:xfrm>
            <a:off x="1333499" y="199644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49" name="Google Shape;3149;p49"/>
          <p:cNvSpPr/>
          <p:nvPr/>
        </p:nvSpPr>
        <p:spPr>
          <a:xfrm>
            <a:off x="1752600" y="198120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50" name="Google Shape;3150;p49"/>
          <p:cNvSpPr/>
          <p:nvPr/>
        </p:nvSpPr>
        <p:spPr>
          <a:xfrm>
            <a:off x="2133600" y="1981200"/>
            <a:ext cx="419101" cy="518160"/>
          </a:xfrm>
          <a:prstGeom prst="rect">
            <a:avLst/>
          </a:prstGeom>
          <a:solidFill>
            <a:srgbClr val="D6E3B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151" name="Google Shape;3151;p49"/>
          <p:cNvSpPr txBox="1"/>
          <p:nvPr>
            <p:ph type="title"/>
          </p:nvPr>
        </p:nvSpPr>
        <p:spPr>
          <a:xfrm>
            <a:off x="417635" y="3962400"/>
            <a:ext cx="4230565" cy="19195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0000"/>
                </a:solidFill>
                <a:latin typeface="Arial"/>
                <a:ea typeface="Arial"/>
                <a:cs typeface="Arial"/>
                <a:sym typeface="Arial"/>
              </a:rPr>
              <a:t>Closing</a:t>
            </a:r>
            <a:r>
              <a:rPr b="1" lang="en-US" sz="2800">
                <a:latin typeface="Arial"/>
                <a:ea typeface="Arial"/>
                <a:cs typeface="Arial"/>
                <a:sym typeface="Arial"/>
              </a:rPr>
              <a:t> </a:t>
            </a:r>
            <a:r>
              <a:rPr lang="en-US" sz="2800">
                <a:latin typeface="Arial"/>
                <a:ea typeface="Arial"/>
                <a:cs typeface="Arial"/>
                <a:sym typeface="Arial"/>
              </a:rPr>
              <a:t>operation fills small holes and smooths the object by filling narrow gaps</a:t>
            </a:r>
            <a:endParaRPr b="1" sz="3000">
              <a:latin typeface="Arial"/>
              <a:ea typeface="Arial"/>
              <a:cs typeface="Arial"/>
              <a:sym typeface="Arial"/>
            </a:endParaRPr>
          </a:p>
        </p:txBody>
      </p:sp>
      <p:grpSp>
        <p:nvGrpSpPr>
          <p:cNvPr id="3152" name="Google Shape;3152;p49"/>
          <p:cNvGrpSpPr/>
          <p:nvPr/>
        </p:nvGrpSpPr>
        <p:grpSpPr>
          <a:xfrm>
            <a:off x="0" y="6429376"/>
            <a:ext cx="9220200" cy="428624"/>
            <a:chOff x="0" y="6505576"/>
            <a:chExt cx="9220200" cy="428624"/>
          </a:xfrm>
        </p:grpSpPr>
        <p:sp>
          <p:nvSpPr>
            <p:cNvPr id="3153" name="Google Shape;3153;p4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3154" name="Google Shape;3154;p4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1"/>
                                        </p:tgtEl>
                                        <p:attrNameLst>
                                          <p:attrName>style.visibility</p:attrName>
                                        </p:attrNameLst>
                                      </p:cBhvr>
                                      <p:to>
                                        <p:strVal val="visible"/>
                                      </p:to>
                                    </p:set>
                                    <p:animEffect filter="fade" transition="in">
                                      <p:cBhvr>
                                        <p:cTn dur="500"/>
                                        <p:tgtEl>
                                          <p:spTgt spid="3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pic>
        <p:nvPicPr>
          <p:cNvPr descr="finger.jpg" id="3159" name="Google Shape;3159;p50"/>
          <p:cNvPicPr preferRelativeResize="0"/>
          <p:nvPr/>
        </p:nvPicPr>
        <p:blipFill rotWithShape="1">
          <a:blip r:embed="rId3">
            <a:alphaModFix/>
          </a:blip>
          <a:srcRect b="0" l="0" r="0" t="0"/>
          <a:stretch/>
        </p:blipFill>
        <p:spPr>
          <a:xfrm>
            <a:off x="0" y="23813"/>
            <a:ext cx="9144000" cy="6834187"/>
          </a:xfrm>
          <a:prstGeom prst="rect">
            <a:avLst/>
          </a:prstGeom>
          <a:noFill/>
          <a:ln>
            <a:noFill/>
          </a:ln>
        </p:spPr>
      </p:pic>
      <p:sp>
        <p:nvSpPr>
          <p:cNvPr id="3160" name="Google Shape;3160;p50"/>
          <p:cNvSpPr txBox="1"/>
          <p:nvPr/>
        </p:nvSpPr>
        <p:spPr>
          <a:xfrm>
            <a:off x="152400" y="228600"/>
            <a:ext cx="8991600" cy="1143000"/>
          </a:xfrm>
          <a:prstGeom prst="rect">
            <a:avLst/>
          </a:prstGeom>
          <a:noFill/>
          <a:ln>
            <a:noFill/>
          </a:ln>
        </p:spPr>
        <p:txBody>
          <a:bodyPr anchorCtr="0" anchor="b" bIns="0" lIns="0" spcFirstLastPara="1" rIns="0" wrap="square" tIns="45700">
            <a:normAutofit/>
          </a:bodyPr>
          <a:lstStyle/>
          <a:p>
            <a:pPr indent="0" lvl="0" marL="0" marR="0" rtl="0" algn="l">
              <a:spcBef>
                <a:spcPts val="0"/>
              </a:spcBef>
              <a:spcAft>
                <a:spcPts val="0"/>
              </a:spcAft>
              <a:buNone/>
            </a:pPr>
            <a:r>
              <a:rPr lang="en-US" sz="3175">
                <a:solidFill>
                  <a:srgbClr val="FDE9D8"/>
                </a:solidFill>
                <a:latin typeface="Calibri"/>
                <a:ea typeface="Calibri"/>
                <a:cs typeface="Calibri"/>
                <a:sym typeface="Calibri"/>
              </a:rPr>
              <a:t>Use of opening and closing for morphological filtering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51"/>
          <p:cNvSpPr txBox="1"/>
          <p:nvPr>
            <p:ph type="title"/>
          </p:nvPr>
        </p:nvSpPr>
        <p:spPr>
          <a:xfrm>
            <a:off x="457200" y="274638"/>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FF0000"/>
                </a:solidFill>
              </a:rPr>
              <a:t>Boundary Detection</a:t>
            </a:r>
            <a:endParaRPr/>
          </a:p>
        </p:txBody>
      </p:sp>
      <p:grpSp>
        <p:nvGrpSpPr>
          <p:cNvPr id="3166" name="Google Shape;3166;p51"/>
          <p:cNvGrpSpPr/>
          <p:nvPr/>
        </p:nvGrpSpPr>
        <p:grpSpPr>
          <a:xfrm>
            <a:off x="0" y="6429376"/>
            <a:ext cx="9220200" cy="428624"/>
            <a:chOff x="0" y="6505576"/>
            <a:chExt cx="9220200" cy="428624"/>
          </a:xfrm>
        </p:grpSpPr>
        <p:sp>
          <p:nvSpPr>
            <p:cNvPr id="3167" name="Google Shape;3167;p5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3168" name="Google Shape;3168;p5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3169" name="Google Shape;3169;p51"/>
          <p:cNvSpPr txBox="1"/>
          <p:nvPr/>
        </p:nvSpPr>
        <p:spPr>
          <a:xfrm>
            <a:off x="746125" y="1371600"/>
            <a:ext cx="45589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Boundary of Object A is defined by</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Boundary(A) =   A – (          ) </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170" name="Google Shape;3170;p51"/>
          <p:cNvGrpSpPr/>
          <p:nvPr/>
        </p:nvGrpSpPr>
        <p:grpSpPr>
          <a:xfrm>
            <a:off x="3493411" y="2129135"/>
            <a:ext cx="1078589" cy="461665"/>
            <a:chOff x="2221589" y="4872335"/>
            <a:chExt cx="1078589" cy="461665"/>
          </a:xfrm>
        </p:grpSpPr>
        <p:sp>
          <p:nvSpPr>
            <p:cNvPr id="3171" name="Google Shape;3171;p51"/>
            <p:cNvSpPr txBox="1"/>
            <p:nvPr/>
          </p:nvSpPr>
          <p:spPr>
            <a:xfrm>
              <a:off x="2221589"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3172" name="Google Shape;3172;p51"/>
            <p:cNvGrpSpPr/>
            <p:nvPr/>
          </p:nvGrpSpPr>
          <p:grpSpPr>
            <a:xfrm>
              <a:off x="2590800" y="5029200"/>
              <a:ext cx="152400" cy="152400"/>
              <a:chOff x="6019800" y="5251450"/>
              <a:chExt cx="152400" cy="152400"/>
            </a:xfrm>
          </p:grpSpPr>
          <p:sp>
            <p:nvSpPr>
              <p:cNvPr id="3173" name="Google Shape;3173;p51"/>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3174" name="Google Shape;3174;p51"/>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8" name="Shape 3178"/>
        <p:cNvGrpSpPr/>
        <p:nvPr/>
      </p:nvGrpSpPr>
      <p:grpSpPr>
        <a:xfrm>
          <a:off x="0" y="0"/>
          <a:ext cx="0" cy="0"/>
          <a:chOff x="0" y="0"/>
          <a:chExt cx="0" cy="0"/>
        </a:xfrm>
      </p:grpSpPr>
      <p:grpSp>
        <p:nvGrpSpPr>
          <p:cNvPr id="3179" name="Google Shape;3179;p52"/>
          <p:cNvGrpSpPr/>
          <p:nvPr/>
        </p:nvGrpSpPr>
        <p:grpSpPr>
          <a:xfrm>
            <a:off x="1285323" y="3977640"/>
            <a:ext cx="4096942" cy="2590800"/>
            <a:chOff x="734" y="1920"/>
            <a:chExt cx="2299" cy="1630"/>
          </a:xfrm>
        </p:grpSpPr>
        <p:sp>
          <p:nvSpPr>
            <p:cNvPr id="3180" name="Google Shape;3180;p52"/>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1" name="Google Shape;3181;p52"/>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2" name="Google Shape;3182;p52"/>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3" name="Google Shape;3183;p52"/>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4" name="Google Shape;3184;p52"/>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5" name="Google Shape;3185;p52"/>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6" name="Google Shape;3186;p52"/>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7" name="Google Shape;3187;p52"/>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8" name="Google Shape;3188;p52"/>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89" name="Google Shape;3189;p52"/>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190" name="Google Shape;3190;p52"/>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1" name="Google Shape;3191;p52"/>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2" name="Google Shape;3192;p52"/>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193" name="Google Shape;3193;p52"/>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4" name="Google Shape;3194;p52"/>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5" name="Google Shape;3195;p52"/>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6" name="Google Shape;3196;p52"/>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7" name="Google Shape;3197;p52"/>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198" name="Google Shape;3198;p52"/>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199" name="Google Shape;3199;p52"/>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00" name="Google Shape;3200;p52"/>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01" name="Google Shape;3201;p52"/>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02" name="Google Shape;3202;p52"/>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03" name="Google Shape;3203;p52"/>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204" name="Google Shape;3204;p52"/>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205" name="Google Shape;3205;p52"/>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3206" name="Google Shape;3206;p52"/>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3207" name="Google Shape;3207;p52"/>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3208" name="Google Shape;3208;p52"/>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209" name="Google Shape;3209;p52"/>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210" name="Google Shape;3210;p52"/>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3211" name="Google Shape;3211;p52"/>
          <p:cNvSpPr txBox="1"/>
          <p:nvPr/>
        </p:nvSpPr>
        <p:spPr>
          <a:xfrm>
            <a:off x="838200" y="3891677"/>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212" name="Google Shape;3212;p52"/>
          <p:cNvGrpSpPr/>
          <p:nvPr/>
        </p:nvGrpSpPr>
        <p:grpSpPr>
          <a:xfrm>
            <a:off x="2554287" y="3947440"/>
            <a:ext cx="2093913" cy="2621000"/>
            <a:chOff x="745" y="1901"/>
            <a:chExt cx="1175" cy="1649"/>
          </a:xfrm>
        </p:grpSpPr>
        <p:sp>
          <p:nvSpPr>
            <p:cNvPr id="3213" name="Google Shape;3213;p52"/>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4" name="Google Shape;3214;p52"/>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5" name="Google Shape;3215;p52"/>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6" name="Google Shape;3216;p52"/>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7" name="Google Shape;3217;p52"/>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8" name="Google Shape;3218;p52"/>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19" name="Google Shape;3219;p52"/>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0" name="Google Shape;3220;p52"/>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1" name="Google Shape;3221;p52"/>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2" name="Google Shape;3222;p52"/>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23" name="Google Shape;3223;p52"/>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4" name="Google Shape;3224;p52"/>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5" name="Google Shape;3225;p52"/>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26" name="Google Shape;3226;p52"/>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7" name="Google Shape;3227;p52"/>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8" name="Google Shape;3228;p52"/>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29" name="Google Shape;3229;p52"/>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0" name="Google Shape;3230;p52"/>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1" name="Google Shape;3231;p52"/>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2" name="Google Shape;3232;p52"/>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3" name="Google Shape;3233;p52"/>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4" name="Google Shape;3234;p52"/>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35" name="Google Shape;3235;p52"/>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236" name="Google Shape;3236;p52"/>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237" name="Google Shape;3237;p52"/>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238" name="Google Shape;3238;p52"/>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3239" name="Google Shape;3239;p52"/>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240" name="Google Shape;3240;p52"/>
          <p:cNvSpPr/>
          <p:nvPr/>
        </p:nvSpPr>
        <p:spPr>
          <a:xfrm>
            <a:off x="1295400" y="4511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41" name="Google Shape;3241;p52"/>
          <p:cNvSpPr/>
          <p:nvPr/>
        </p:nvSpPr>
        <p:spPr>
          <a:xfrm>
            <a:off x="2133600" y="4511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42" name="Google Shape;3242;p52"/>
          <p:cNvSpPr/>
          <p:nvPr/>
        </p:nvSpPr>
        <p:spPr>
          <a:xfrm>
            <a:off x="2133600"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43" name="Google Shape;3243;p52"/>
          <p:cNvSpPr/>
          <p:nvPr/>
        </p:nvSpPr>
        <p:spPr>
          <a:xfrm>
            <a:off x="3389435" y="4511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244" name="Google Shape;3244;p52"/>
          <p:cNvSpPr/>
          <p:nvPr/>
        </p:nvSpPr>
        <p:spPr>
          <a:xfrm>
            <a:off x="1295400" y="5059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45" name="Google Shape;3245;p52"/>
          <p:cNvSpPr/>
          <p:nvPr/>
        </p:nvSpPr>
        <p:spPr>
          <a:xfrm>
            <a:off x="2133600" y="5593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46" name="Google Shape;3246;p52"/>
          <p:cNvSpPr/>
          <p:nvPr/>
        </p:nvSpPr>
        <p:spPr>
          <a:xfrm>
            <a:off x="1752600"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247" name="Google Shape;3247;p52"/>
          <p:cNvSpPr/>
          <p:nvPr/>
        </p:nvSpPr>
        <p:spPr>
          <a:xfrm>
            <a:off x="2932235"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3248" name="Google Shape;3248;p52"/>
          <p:cNvSpPr/>
          <p:nvPr/>
        </p:nvSpPr>
        <p:spPr>
          <a:xfrm>
            <a:off x="3352800" y="5593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49" name="Google Shape;3249;p52"/>
          <p:cNvSpPr/>
          <p:nvPr/>
        </p:nvSpPr>
        <p:spPr>
          <a:xfrm>
            <a:off x="3810000"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50" name="Google Shape;3250;p52"/>
          <p:cNvSpPr/>
          <p:nvPr/>
        </p:nvSpPr>
        <p:spPr>
          <a:xfrm>
            <a:off x="3810000" y="5044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51" name="Google Shape;3251;p52"/>
          <p:cNvSpPr/>
          <p:nvPr/>
        </p:nvSpPr>
        <p:spPr>
          <a:xfrm>
            <a:off x="3770435" y="4526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3252" name="Google Shape;3252;p52"/>
          <p:cNvCxnSpPr/>
          <p:nvPr/>
        </p:nvCxnSpPr>
        <p:spPr>
          <a:xfrm>
            <a:off x="990600" y="37338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253" name="Google Shape;3253;p52"/>
          <p:cNvSpPr/>
          <p:nvPr/>
        </p:nvSpPr>
        <p:spPr>
          <a:xfrm>
            <a:off x="1371600" y="40538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3254" name="Google Shape;3254;p52"/>
          <p:cNvCxnSpPr/>
          <p:nvPr/>
        </p:nvCxnSpPr>
        <p:spPr>
          <a:xfrm flipH="1">
            <a:off x="4635726" y="39776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255" name="Google Shape;3255;p52"/>
          <p:cNvCxnSpPr/>
          <p:nvPr/>
        </p:nvCxnSpPr>
        <p:spPr>
          <a:xfrm flipH="1" rot="10800000">
            <a:off x="1265861" y="49601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256" name="Google Shape;3256;p52"/>
          <p:cNvCxnSpPr/>
          <p:nvPr/>
        </p:nvCxnSpPr>
        <p:spPr>
          <a:xfrm flipH="1" rot="10800000">
            <a:off x="1295399" y="5458451"/>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257" name="Google Shape;3257;p52"/>
          <p:cNvSpPr/>
          <p:nvPr/>
        </p:nvSpPr>
        <p:spPr>
          <a:xfrm>
            <a:off x="4267200" y="45262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258" name="Google Shape;3258;p52"/>
          <p:cNvSpPr/>
          <p:nvPr/>
        </p:nvSpPr>
        <p:spPr>
          <a:xfrm>
            <a:off x="3770435" y="4983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59" name="Google Shape;3259;p52"/>
          <p:cNvSpPr/>
          <p:nvPr/>
        </p:nvSpPr>
        <p:spPr>
          <a:xfrm>
            <a:off x="2133600" y="55930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60" name="Google Shape;3260;p52"/>
          <p:cNvSpPr txBox="1"/>
          <p:nvPr/>
        </p:nvSpPr>
        <p:spPr>
          <a:xfrm>
            <a:off x="1408234" y="35156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261" name="Google Shape;3261;p52"/>
          <p:cNvCxnSpPr/>
          <p:nvPr/>
        </p:nvCxnSpPr>
        <p:spPr>
          <a:xfrm flipH="1">
            <a:off x="5016726" y="39776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262" name="Google Shape;3262;p52"/>
          <p:cNvCxnSpPr/>
          <p:nvPr/>
        </p:nvCxnSpPr>
        <p:spPr>
          <a:xfrm flipH="1" rot="10800000">
            <a:off x="1295400" y="5943600"/>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3263" name="Google Shape;3263;p52"/>
          <p:cNvCxnSpPr/>
          <p:nvPr/>
        </p:nvCxnSpPr>
        <p:spPr>
          <a:xfrm>
            <a:off x="1295401" y="39776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264" name="Google Shape;3264;p52"/>
          <p:cNvSpPr/>
          <p:nvPr/>
        </p:nvSpPr>
        <p:spPr>
          <a:xfrm>
            <a:off x="4953000" y="5593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65" name="Google Shape;3265;p52"/>
          <p:cNvSpPr/>
          <p:nvPr/>
        </p:nvSpPr>
        <p:spPr>
          <a:xfrm>
            <a:off x="1713035"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66" name="Google Shape;3266;p52"/>
          <p:cNvSpPr/>
          <p:nvPr/>
        </p:nvSpPr>
        <p:spPr>
          <a:xfrm>
            <a:off x="4267200"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67" name="Google Shape;3267;p52"/>
          <p:cNvSpPr/>
          <p:nvPr/>
        </p:nvSpPr>
        <p:spPr>
          <a:xfrm>
            <a:off x="4648200" y="496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268" name="Google Shape;3268;p52"/>
          <p:cNvSpPr/>
          <p:nvPr/>
        </p:nvSpPr>
        <p:spPr>
          <a:xfrm>
            <a:off x="4989635"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269" name="Google Shape;3269;p52"/>
          <p:cNvSpPr/>
          <p:nvPr/>
        </p:nvSpPr>
        <p:spPr>
          <a:xfrm>
            <a:off x="5029200" y="4602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270" name="Google Shape;3270;p52"/>
          <p:cNvCxnSpPr/>
          <p:nvPr/>
        </p:nvCxnSpPr>
        <p:spPr>
          <a:xfrm flipH="1">
            <a:off x="5410200" y="39776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271" name="Google Shape;3271;p52"/>
          <p:cNvCxnSpPr/>
          <p:nvPr/>
        </p:nvCxnSpPr>
        <p:spPr>
          <a:xfrm flipH="1" rot="10800000">
            <a:off x="1268393" y="6458768"/>
            <a:ext cx="4141806" cy="18232"/>
          </a:xfrm>
          <a:prstGeom prst="straightConnector1">
            <a:avLst/>
          </a:prstGeom>
          <a:noFill/>
          <a:ln cap="flat" cmpd="sng" w="12700">
            <a:solidFill>
              <a:schemeClr val="dk1"/>
            </a:solidFill>
            <a:prstDash val="solid"/>
            <a:miter lim="800000"/>
            <a:headEnd len="med" w="med" type="none"/>
            <a:tailEnd len="med" w="med" type="none"/>
          </a:ln>
        </p:spPr>
      </p:cxnSp>
      <p:cxnSp>
        <p:nvCxnSpPr>
          <p:cNvPr id="3272" name="Google Shape;3272;p52"/>
          <p:cNvCxnSpPr/>
          <p:nvPr/>
        </p:nvCxnSpPr>
        <p:spPr>
          <a:xfrm flipH="1">
            <a:off x="1263323" y="3977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273" name="Google Shape;3273;p52"/>
          <p:cNvCxnSpPr/>
          <p:nvPr/>
        </p:nvCxnSpPr>
        <p:spPr>
          <a:xfrm flipH="1">
            <a:off x="2133600" y="3977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274" name="Google Shape;3274;p52"/>
          <p:cNvCxnSpPr/>
          <p:nvPr/>
        </p:nvCxnSpPr>
        <p:spPr>
          <a:xfrm flipH="1">
            <a:off x="2558723" y="3977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275" name="Google Shape;3275;p52"/>
          <p:cNvCxnSpPr/>
          <p:nvPr/>
        </p:nvCxnSpPr>
        <p:spPr>
          <a:xfrm flipH="1">
            <a:off x="2971800" y="3977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276" name="Google Shape;3276;p52"/>
          <p:cNvCxnSpPr/>
          <p:nvPr/>
        </p:nvCxnSpPr>
        <p:spPr>
          <a:xfrm flipH="1">
            <a:off x="3352800" y="3977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277" name="Google Shape;3277;p52"/>
          <p:cNvCxnSpPr/>
          <p:nvPr/>
        </p:nvCxnSpPr>
        <p:spPr>
          <a:xfrm flipH="1">
            <a:off x="3810000" y="40230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278" name="Google Shape;3278;p52"/>
          <p:cNvCxnSpPr/>
          <p:nvPr/>
        </p:nvCxnSpPr>
        <p:spPr>
          <a:xfrm flipH="1">
            <a:off x="4191000" y="3977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279" name="Google Shape;3279;p52"/>
          <p:cNvCxnSpPr/>
          <p:nvPr/>
        </p:nvCxnSpPr>
        <p:spPr>
          <a:xfrm flipH="1">
            <a:off x="4616123" y="3977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280" name="Google Shape;3280;p52"/>
          <p:cNvCxnSpPr/>
          <p:nvPr/>
        </p:nvCxnSpPr>
        <p:spPr>
          <a:xfrm flipH="1">
            <a:off x="5410200" y="3977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281" name="Google Shape;3281;p52"/>
          <p:cNvCxnSpPr/>
          <p:nvPr/>
        </p:nvCxnSpPr>
        <p:spPr>
          <a:xfrm flipH="1">
            <a:off x="4997123" y="39776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3282" name="Google Shape;3282;p52"/>
          <p:cNvSpPr/>
          <p:nvPr/>
        </p:nvSpPr>
        <p:spPr>
          <a:xfrm>
            <a:off x="4191000" y="4511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283" name="Google Shape;3283;p52"/>
          <p:cNvSpPr/>
          <p:nvPr/>
        </p:nvSpPr>
        <p:spPr>
          <a:xfrm>
            <a:off x="4151435"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284" name="Google Shape;3284;p52"/>
          <p:cNvSpPr/>
          <p:nvPr/>
        </p:nvSpPr>
        <p:spPr>
          <a:xfrm>
            <a:off x="3770435"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285" name="Google Shape;3285;p52"/>
          <p:cNvSpPr/>
          <p:nvPr/>
        </p:nvSpPr>
        <p:spPr>
          <a:xfrm>
            <a:off x="4227635" y="45110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86" name="Google Shape;3286;p52"/>
          <p:cNvSpPr/>
          <p:nvPr/>
        </p:nvSpPr>
        <p:spPr>
          <a:xfrm>
            <a:off x="4227635" y="496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87" name="Google Shape;3287;p52"/>
          <p:cNvSpPr/>
          <p:nvPr/>
        </p:nvSpPr>
        <p:spPr>
          <a:xfrm>
            <a:off x="4608635" y="5577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88" name="Google Shape;3288;p52"/>
          <p:cNvSpPr/>
          <p:nvPr/>
        </p:nvSpPr>
        <p:spPr>
          <a:xfrm>
            <a:off x="1371600"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289" name="Google Shape;3289;p52"/>
          <p:cNvSpPr/>
          <p:nvPr/>
        </p:nvSpPr>
        <p:spPr>
          <a:xfrm>
            <a:off x="1752600" y="4053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290" name="Google Shape;3290;p52"/>
          <p:cNvSpPr/>
          <p:nvPr/>
        </p:nvSpPr>
        <p:spPr>
          <a:xfrm>
            <a:off x="2209800" y="4069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291" name="Google Shape;3291;p52"/>
          <p:cNvSpPr/>
          <p:nvPr/>
        </p:nvSpPr>
        <p:spPr>
          <a:xfrm>
            <a:off x="2170235" y="4526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92" name="Google Shape;3292;p52"/>
          <p:cNvSpPr/>
          <p:nvPr/>
        </p:nvSpPr>
        <p:spPr>
          <a:xfrm>
            <a:off x="2133600" y="5044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293" name="Google Shape;3293;p52"/>
          <p:cNvSpPr/>
          <p:nvPr/>
        </p:nvSpPr>
        <p:spPr>
          <a:xfrm>
            <a:off x="5141402" y="4190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294" name="Google Shape;3294;p52"/>
          <p:cNvSpPr/>
          <p:nvPr/>
        </p:nvSpPr>
        <p:spPr>
          <a:xfrm>
            <a:off x="5181600" y="4647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295" name="Google Shape;3295;p52"/>
          <p:cNvSpPr/>
          <p:nvPr/>
        </p:nvSpPr>
        <p:spPr>
          <a:xfrm>
            <a:off x="3124200" y="4190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3296" name="Google Shape;3296;p52"/>
          <p:cNvSpPr/>
          <p:nvPr/>
        </p:nvSpPr>
        <p:spPr>
          <a:xfrm>
            <a:off x="3124200" y="4647604"/>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3297" name="Google Shape;3297;p52"/>
          <p:cNvGrpSpPr/>
          <p:nvPr/>
        </p:nvGrpSpPr>
        <p:grpSpPr>
          <a:xfrm>
            <a:off x="6781800" y="762000"/>
            <a:ext cx="1447800" cy="1552575"/>
            <a:chOff x="1008" y="1872"/>
            <a:chExt cx="912" cy="978"/>
          </a:xfrm>
        </p:grpSpPr>
        <p:sp>
          <p:nvSpPr>
            <p:cNvPr id="3298" name="Google Shape;3298;p52"/>
            <p:cNvSpPr/>
            <p:nvPr/>
          </p:nvSpPr>
          <p:spPr>
            <a:xfrm>
              <a:off x="1616"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299" name="Google Shape;3299;p52"/>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300" name="Google Shape;3300;p52"/>
            <p:cNvSpPr/>
            <p:nvPr/>
          </p:nvSpPr>
          <p:spPr>
            <a:xfrm>
              <a:off x="1008"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3301" name="Google Shape;3301;p52"/>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302" name="Google Shape;3302;p52"/>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3303" name="Google Shape;3303;p52"/>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3304" name="Google Shape;3304;p52"/>
            <p:cNvSpPr/>
            <p:nvPr/>
          </p:nvSpPr>
          <p:spPr>
            <a:xfrm>
              <a:off x="1616"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305" name="Google Shape;3305;p52"/>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306" name="Google Shape;3306;p52"/>
            <p:cNvSpPr/>
            <p:nvPr/>
          </p:nvSpPr>
          <p:spPr>
            <a:xfrm>
              <a:off x="1008"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cxnSp>
          <p:nvCxnSpPr>
            <p:cNvPr id="3307" name="Google Shape;3307;p52"/>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3308" name="Google Shape;3308;p52"/>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3309" name="Google Shape;3309;p52"/>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3310" name="Google Shape;3310;p52"/>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3311" name="Google Shape;3311;p52"/>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3312" name="Google Shape;3312;p52"/>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3313" name="Google Shape;3313;p52"/>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3314" name="Google Shape;3314;p52"/>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3315" name="Google Shape;3315;p52"/>
          <p:cNvSpPr txBox="1"/>
          <p:nvPr/>
        </p:nvSpPr>
        <p:spPr>
          <a:xfrm>
            <a:off x="5791200" y="685800"/>
            <a:ext cx="722313" cy="522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B =</a:t>
            </a:r>
            <a:endParaRPr/>
          </a:p>
        </p:txBody>
      </p:sp>
      <p:sp>
        <p:nvSpPr>
          <p:cNvPr id="3316" name="Google Shape;3316;p52"/>
          <p:cNvSpPr/>
          <p:nvPr/>
        </p:nvSpPr>
        <p:spPr>
          <a:xfrm>
            <a:off x="2551235" y="5044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317" name="Google Shape;3317;p52"/>
          <p:cNvSpPr/>
          <p:nvPr/>
        </p:nvSpPr>
        <p:spPr>
          <a:xfrm>
            <a:off x="3389435" y="5044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grpSp>
        <p:nvGrpSpPr>
          <p:cNvPr id="3318" name="Google Shape;3318;p52"/>
          <p:cNvGrpSpPr/>
          <p:nvPr/>
        </p:nvGrpSpPr>
        <p:grpSpPr>
          <a:xfrm>
            <a:off x="-11789" y="3729335"/>
            <a:ext cx="1078589" cy="461665"/>
            <a:chOff x="2286000" y="4872335"/>
            <a:chExt cx="1078589" cy="461665"/>
          </a:xfrm>
        </p:grpSpPr>
        <p:sp>
          <p:nvSpPr>
            <p:cNvPr id="3319" name="Google Shape;3319;p52"/>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3320" name="Google Shape;3320;p52"/>
            <p:cNvGrpSpPr/>
            <p:nvPr/>
          </p:nvGrpSpPr>
          <p:grpSpPr>
            <a:xfrm>
              <a:off x="2590800" y="5029200"/>
              <a:ext cx="152400" cy="152400"/>
              <a:chOff x="6019800" y="5251450"/>
              <a:chExt cx="152400" cy="152400"/>
            </a:xfrm>
          </p:grpSpPr>
          <p:sp>
            <p:nvSpPr>
              <p:cNvPr id="3321" name="Google Shape;3321;p52"/>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3322" name="Google Shape;3322;p52"/>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
        <p:nvSpPr>
          <p:cNvPr id="3323" name="Google Shape;3323;p52"/>
          <p:cNvSpPr txBox="1"/>
          <p:nvPr/>
        </p:nvSpPr>
        <p:spPr>
          <a:xfrm>
            <a:off x="-87989" y="5289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p:txBody>
      </p:sp>
      <p:sp>
        <p:nvSpPr>
          <p:cNvPr id="3324" name="Google Shape;3324;p52"/>
          <p:cNvSpPr/>
          <p:nvPr/>
        </p:nvSpPr>
        <p:spPr>
          <a:xfrm>
            <a:off x="2981838" y="262128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25" name="Google Shape;3325;p52"/>
          <p:cNvSpPr/>
          <p:nvPr/>
        </p:nvSpPr>
        <p:spPr>
          <a:xfrm>
            <a:off x="2561274" y="2621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26" name="Google Shape;3326;p52"/>
          <p:cNvSpPr/>
          <p:nvPr/>
        </p:nvSpPr>
        <p:spPr>
          <a:xfrm>
            <a:off x="2142491" y="262128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27" name="Google Shape;3327;p52"/>
          <p:cNvSpPr/>
          <p:nvPr/>
        </p:nvSpPr>
        <p:spPr>
          <a:xfrm>
            <a:off x="1721926" y="2621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28" name="Google Shape;3328;p52"/>
          <p:cNvSpPr/>
          <p:nvPr/>
        </p:nvSpPr>
        <p:spPr>
          <a:xfrm>
            <a:off x="1304926" y="262128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29" name="Google Shape;3329;p52"/>
          <p:cNvSpPr/>
          <p:nvPr/>
        </p:nvSpPr>
        <p:spPr>
          <a:xfrm>
            <a:off x="2981838" y="210312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0" name="Google Shape;3330;p52"/>
          <p:cNvSpPr/>
          <p:nvPr/>
        </p:nvSpPr>
        <p:spPr>
          <a:xfrm>
            <a:off x="2561274" y="210312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1" name="Google Shape;3331;p52"/>
          <p:cNvSpPr/>
          <p:nvPr/>
        </p:nvSpPr>
        <p:spPr>
          <a:xfrm>
            <a:off x="2142491" y="210312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2" name="Google Shape;3332;p52"/>
          <p:cNvSpPr/>
          <p:nvPr/>
        </p:nvSpPr>
        <p:spPr>
          <a:xfrm>
            <a:off x="1721926" y="210312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3" name="Google Shape;3333;p52"/>
          <p:cNvSpPr/>
          <p:nvPr/>
        </p:nvSpPr>
        <p:spPr>
          <a:xfrm>
            <a:off x="1304926" y="2163519"/>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34" name="Google Shape;3334;p52"/>
          <p:cNvSpPr/>
          <p:nvPr/>
        </p:nvSpPr>
        <p:spPr>
          <a:xfrm>
            <a:off x="2981838" y="158496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5" name="Google Shape;3335;p52"/>
          <p:cNvSpPr/>
          <p:nvPr/>
        </p:nvSpPr>
        <p:spPr>
          <a:xfrm>
            <a:off x="2561274" y="158496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6" name="Google Shape;3336;p52"/>
          <p:cNvSpPr/>
          <p:nvPr/>
        </p:nvSpPr>
        <p:spPr>
          <a:xfrm>
            <a:off x="1721926"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337" name="Google Shape;3337;p52"/>
          <p:cNvSpPr/>
          <p:nvPr/>
        </p:nvSpPr>
        <p:spPr>
          <a:xfrm>
            <a:off x="1304926" y="158496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8" name="Google Shape;3338;p52"/>
          <p:cNvSpPr/>
          <p:nvPr/>
        </p:nvSpPr>
        <p:spPr>
          <a:xfrm>
            <a:off x="2981838" y="106680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39" name="Google Shape;3339;p52"/>
          <p:cNvSpPr/>
          <p:nvPr/>
        </p:nvSpPr>
        <p:spPr>
          <a:xfrm>
            <a:off x="2561274" y="1066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0" name="Google Shape;3340;p52"/>
          <p:cNvSpPr/>
          <p:nvPr/>
        </p:nvSpPr>
        <p:spPr>
          <a:xfrm>
            <a:off x="2142491" y="106680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1" name="Google Shape;3341;p52"/>
          <p:cNvSpPr/>
          <p:nvPr/>
        </p:nvSpPr>
        <p:spPr>
          <a:xfrm>
            <a:off x="1721926" y="1066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342" name="Google Shape;3342;p52"/>
          <p:cNvSpPr/>
          <p:nvPr/>
        </p:nvSpPr>
        <p:spPr>
          <a:xfrm>
            <a:off x="1304926" y="106680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3" name="Google Shape;3343;p52"/>
          <p:cNvSpPr/>
          <p:nvPr/>
        </p:nvSpPr>
        <p:spPr>
          <a:xfrm>
            <a:off x="2981838" y="54864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4" name="Google Shape;3344;p52"/>
          <p:cNvSpPr/>
          <p:nvPr/>
        </p:nvSpPr>
        <p:spPr>
          <a:xfrm>
            <a:off x="2561274" y="54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5" name="Google Shape;3345;p52"/>
          <p:cNvSpPr/>
          <p:nvPr/>
        </p:nvSpPr>
        <p:spPr>
          <a:xfrm>
            <a:off x="2142491" y="548640"/>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46" name="Google Shape;3346;p52"/>
          <p:cNvSpPr/>
          <p:nvPr/>
        </p:nvSpPr>
        <p:spPr>
          <a:xfrm>
            <a:off x="1721926" y="54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47" name="Google Shape;3347;p52"/>
          <p:cNvSpPr/>
          <p:nvPr/>
        </p:nvSpPr>
        <p:spPr>
          <a:xfrm>
            <a:off x="1304926" y="548640"/>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348" name="Google Shape;3348;p52"/>
          <p:cNvCxnSpPr/>
          <p:nvPr/>
        </p:nvCxnSpPr>
        <p:spPr>
          <a:xfrm>
            <a:off x="1304926" y="548640"/>
            <a:ext cx="417001" cy="0"/>
          </a:xfrm>
          <a:prstGeom prst="straightConnector1">
            <a:avLst/>
          </a:prstGeom>
          <a:noFill/>
          <a:ln cap="flat" cmpd="sng" w="12700">
            <a:solidFill>
              <a:schemeClr val="dk1"/>
            </a:solidFill>
            <a:prstDash val="solid"/>
            <a:miter lim="800000"/>
            <a:headEnd len="med" w="med" type="none"/>
            <a:tailEnd len="med" w="med" type="none"/>
          </a:ln>
        </p:spPr>
      </p:cxnSp>
      <p:cxnSp>
        <p:nvCxnSpPr>
          <p:cNvPr id="3349" name="Google Shape;3349;p52"/>
          <p:cNvCxnSpPr/>
          <p:nvPr/>
        </p:nvCxnSpPr>
        <p:spPr>
          <a:xfrm>
            <a:off x="1296015" y="1058853"/>
            <a:ext cx="4086250" cy="14305"/>
          </a:xfrm>
          <a:prstGeom prst="straightConnector1">
            <a:avLst/>
          </a:prstGeom>
          <a:noFill/>
          <a:ln cap="flat" cmpd="sng" w="12700">
            <a:solidFill>
              <a:schemeClr val="dk1"/>
            </a:solidFill>
            <a:prstDash val="solid"/>
            <a:miter lim="800000"/>
            <a:headEnd len="med" w="med" type="none"/>
            <a:tailEnd len="med" w="med" type="none"/>
          </a:ln>
        </p:spPr>
      </p:cxnSp>
      <p:cxnSp>
        <p:nvCxnSpPr>
          <p:cNvPr id="3350" name="Google Shape;3350;p52"/>
          <p:cNvCxnSpPr/>
          <p:nvPr/>
        </p:nvCxnSpPr>
        <p:spPr>
          <a:xfrm flipH="1">
            <a:off x="1285323" y="548640"/>
            <a:ext cx="19603" cy="2075819"/>
          </a:xfrm>
          <a:prstGeom prst="straightConnector1">
            <a:avLst/>
          </a:prstGeom>
          <a:noFill/>
          <a:ln cap="sq" cmpd="sng" w="28575">
            <a:solidFill>
              <a:schemeClr val="dk1"/>
            </a:solidFill>
            <a:prstDash val="solid"/>
            <a:miter lim="800000"/>
            <a:headEnd len="med" w="med" type="none"/>
            <a:tailEnd len="med" w="med" type="none"/>
          </a:ln>
        </p:spPr>
      </p:cxnSp>
      <p:cxnSp>
        <p:nvCxnSpPr>
          <p:cNvPr id="3351" name="Google Shape;3351;p52"/>
          <p:cNvCxnSpPr/>
          <p:nvPr/>
        </p:nvCxnSpPr>
        <p:spPr>
          <a:xfrm flipH="1">
            <a:off x="1755785" y="551819"/>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352" name="Google Shape;3352;p52"/>
          <p:cNvCxnSpPr/>
          <p:nvPr/>
        </p:nvCxnSpPr>
        <p:spPr>
          <a:xfrm flipH="1">
            <a:off x="2130017" y="548640"/>
            <a:ext cx="12474" cy="2069461"/>
          </a:xfrm>
          <a:prstGeom prst="straightConnector1">
            <a:avLst/>
          </a:prstGeom>
          <a:noFill/>
          <a:ln cap="flat" cmpd="sng" w="12700">
            <a:solidFill>
              <a:schemeClr val="dk1"/>
            </a:solidFill>
            <a:prstDash val="solid"/>
            <a:miter lim="800000"/>
            <a:headEnd len="med" w="med" type="none"/>
            <a:tailEnd len="med" w="med" type="none"/>
          </a:ln>
        </p:spPr>
      </p:cxnSp>
      <p:cxnSp>
        <p:nvCxnSpPr>
          <p:cNvPr id="3353" name="Google Shape;3353;p52"/>
          <p:cNvCxnSpPr/>
          <p:nvPr/>
        </p:nvCxnSpPr>
        <p:spPr>
          <a:xfrm flipH="1">
            <a:off x="2555927" y="548640"/>
            <a:ext cx="5346" cy="2069461"/>
          </a:xfrm>
          <a:prstGeom prst="straightConnector1">
            <a:avLst/>
          </a:prstGeom>
          <a:noFill/>
          <a:ln cap="flat" cmpd="sng" w="12700">
            <a:solidFill>
              <a:schemeClr val="dk1"/>
            </a:solidFill>
            <a:prstDash val="solid"/>
            <a:miter lim="800000"/>
            <a:headEnd len="med" w="med" type="none"/>
            <a:tailEnd len="med" w="med" type="none"/>
          </a:ln>
        </p:spPr>
      </p:cxnSp>
      <p:cxnSp>
        <p:nvCxnSpPr>
          <p:cNvPr id="3354" name="Google Shape;3354;p52"/>
          <p:cNvCxnSpPr/>
          <p:nvPr/>
        </p:nvCxnSpPr>
        <p:spPr>
          <a:xfrm flipH="1">
            <a:off x="2969364" y="548640"/>
            <a:ext cx="12474" cy="2026546"/>
          </a:xfrm>
          <a:prstGeom prst="straightConnector1">
            <a:avLst/>
          </a:prstGeom>
          <a:noFill/>
          <a:ln cap="flat" cmpd="sng" w="12700">
            <a:solidFill>
              <a:schemeClr val="dk1"/>
            </a:solidFill>
            <a:prstDash val="solid"/>
            <a:miter lim="800000"/>
            <a:headEnd len="med" w="med" type="none"/>
            <a:tailEnd len="med" w="med" type="none"/>
          </a:ln>
        </p:spPr>
      </p:cxnSp>
      <p:sp>
        <p:nvSpPr>
          <p:cNvPr id="3355" name="Google Shape;3355;p52"/>
          <p:cNvSpPr txBox="1"/>
          <p:nvPr/>
        </p:nvSpPr>
        <p:spPr>
          <a:xfrm>
            <a:off x="838200" y="462677"/>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356" name="Google Shape;3356;p52"/>
          <p:cNvGrpSpPr/>
          <p:nvPr/>
        </p:nvGrpSpPr>
        <p:grpSpPr>
          <a:xfrm>
            <a:off x="2554287" y="518440"/>
            <a:ext cx="2093913" cy="2621000"/>
            <a:chOff x="745" y="1901"/>
            <a:chExt cx="1175" cy="1649"/>
          </a:xfrm>
        </p:grpSpPr>
        <p:sp>
          <p:nvSpPr>
            <p:cNvPr id="3357" name="Google Shape;3357;p52"/>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58" name="Google Shape;3358;p52"/>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59" name="Google Shape;3359;p52"/>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0" name="Google Shape;3360;p52"/>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1" name="Google Shape;3361;p52"/>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2" name="Google Shape;3362;p52"/>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3" name="Google Shape;3363;p52"/>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4" name="Google Shape;3364;p52"/>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5" name="Google Shape;3365;p52"/>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6" name="Google Shape;3366;p52"/>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367" name="Google Shape;3367;p52"/>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8" name="Google Shape;3368;p52"/>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69" name="Google Shape;3369;p52"/>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70" name="Google Shape;3370;p52"/>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1" name="Google Shape;3371;p52"/>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2" name="Google Shape;3372;p52"/>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3" name="Google Shape;3373;p52"/>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4" name="Google Shape;3374;p52"/>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5" name="Google Shape;3375;p52"/>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6" name="Google Shape;3376;p52"/>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7" name="Google Shape;3377;p52"/>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8" name="Google Shape;3378;p52"/>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379" name="Google Shape;3379;p52"/>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380" name="Google Shape;3380;p52"/>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381" name="Google Shape;3381;p52"/>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382" name="Google Shape;3382;p52"/>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3383" name="Google Shape;3383;p52"/>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384" name="Google Shape;3384;p52"/>
          <p:cNvSpPr/>
          <p:nvPr/>
        </p:nvSpPr>
        <p:spPr>
          <a:xfrm>
            <a:off x="1295400"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85" name="Google Shape;3385;p52"/>
          <p:cNvSpPr/>
          <p:nvPr/>
        </p:nvSpPr>
        <p:spPr>
          <a:xfrm>
            <a:off x="2133600"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86" name="Google Shape;3386;p52"/>
          <p:cNvSpPr/>
          <p:nvPr/>
        </p:nvSpPr>
        <p:spPr>
          <a:xfrm>
            <a:off x="2133600"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87" name="Google Shape;3387;p52"/>
          <p:cNvSpPr/>
          <p:nvPr/>
        </p:nvSpPr>
        <p:spPr>
          <a:xfrm>
            <a:off x="3389435"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388" name="Google Shape;3388;p52"/>
          <p:cNvSpPr/>
          <p:nvPr/>
        </p:nvSpPr>
        <p:spPr>
          <a:xfrm>
            <a:off x="1295400" y="1630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89" name="Google Shape;3389;p52"/>
          <p:cNvSpPr/>
          <p:nvPr/>
        </p:nvSpPr>
        <p:spPr>
          <a:xfrm>
            <a:off x="2133600" y="2164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90" name="Google Shape;3390;p52"/>
          <p:cNvSpPr/>
          <p:nvPr/>
        </p:nvSpPr>
        <p:spPr>
          <a:xfrm>
            <a:off x="1752600"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391" name="Google Shape;3391;p52"/>
          <p:cNvSpPr/>
          <p:nvPr/>
        </p:nvSpPr>
        <p:spPr>
          <a:xfrm>
            <a:off x="2932235"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3392" name="Google Shape;3392;p52"/>
          <p:cNvSpPr/>
          <p:nvPr/>
        </p:nvSpPr>
        <p:spPr>
          <a:xfrm>
            <a:off x="3352800" y="2164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393" name="Google Shape;3393;p52"/>
          <p:cNvSpPr/>
          <p:nvPr/>
        </p:nvSpPr>
        <p:spPr>
          <a:xfrm>
            <a:off x="3810000"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94" name="Google Shape;3394;p52"/>
          <p:cNvSpPr/>
          <p:nvPr/>
        </p:nvSpPr>
        <p:spPr>
          <a:xfrm>
            <a:off x="3810000" y="1615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395" name="Google Shape;3395;p52"/>
          <p:cNvSpPr/>
          <p:nvPr/>
        </p:nvSpPr>
        <p:spPr>
          <a:xfrm>
            <a:off x="3770435" y="1097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3396" name="Google Shape;3396;p52"/>
          <p:cNvCxnSpPr/>
          <p:nvPr/>
        </p:nvCxnSpPr>
        <p:spPr>
          <a:xfrm>
            <a:off x="990600" y="3048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397" name="Google Shape;3397;p52"/>
          <p:cNvSpPr/>
          <p:nvPr/>
        </p:nvSpPr>
        <p:spPr>
          <a:xfrm>
            <a:off x="1371600" y="6248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3398" name="Google Shape;3398;p52"/>
          <p:cNvCxnSpPr/>
          <p:nvPr/>
        </p:nvCxnSpPr>
        <p:spPr>
          <a:xfrm flipH="1">
            <a:off x="4635726" y="5486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399" name="Google Shape;3399;p52"/>
          <p:cNvCxnSpPr/>
          <p:nvPr/>
        </p:nvCxnSpPr>
        <p:spPr>
          <a:xfrm flipH="1" rot="10800000">
            <a:off x="1265861" y="15311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400" name="Google Shape;3400;p52"/>
          <p:cNvCxnSpPr/>
          <p:nvPr/>
        </p:nvCxnSpPr>
        <p:spPr>
          <a:xfrm flipH="1" rot="10800000">
            <a:off x="1295399" y="2029451"/>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401" name="Google Shape;3401;p52"/>
          <p:cNvSpPr/>
          <p:nvPr/>
        </p:nvSpPr>
        <p:spPr>
          <a:xfrm>
            <a:off x="4267200" y="10972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402" name="Google Shape;3402;p52"/>
          <p:cNvSpPr/>
          <p:nvPr/>
        </p:nvSpPr>
        <p:spPr>
          <a:xfrm>
            <a:off x="3770435" y="1554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03" name="Google Shape;3403;p52"/>
          <p:cNvSpPr/>
          <p:nvPr/>
        </p:nvSpPr>
        <p:spPr>
          <a:xfrm>
            <a:off x="2133600" y="21640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04" name="Google Shape;3404;p52"/>
          <p:cNvSpPr txBox="1"/>
          <p:nvPr/>
        </p:nvSpPr>
        <p:spPr>
          <a:xfrm>
            <a:off x="1408234" y="866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405" name="Google Shape;3405;p52"/>
          <p:cNvCxnSpPr/>
          <p:nvPr/>
        </p:nvCxnSpPr>
        <p:spPr>
          <a:xfrm flipH="1">
            <a:off x="5016726" y="5486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406" name="Google Shape;3406;p52"/>
          <p:cNvCxnSpPr/>
          <p:nvPr/>
        </p:nvCxnSpPr>
        <p:spPr>
          <a:xfrm flipH="1" rot="10800000">
            <a:off x="1295400" y="2514600"/>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3407" name="Google Shape;3407;p52"/>
          <p:cNvCxnSpPr/>
          <p:nvPr/>
        </p:nvCxnSpPr>
        <p:spPr>
          <a:xfrm>
            <a:off x="1295401" y="5486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408" name="Google Shape;3408;p52"/>
          <p:cNvSpPr/>
          <p:nvPr/>
        </p:nvSpPr>
        <p:spPr>
          <a:xfrm>
            <a:off x="4953000" y="2164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409" name="Google Shape;3409;p52"/>
          <p:cNvSpPr/>
          <p:nvPr/>
        </p:nvSpPr>
        <p:spPr>
          <a:xfrm>
            <a:off x="1713035"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410" name="Google Shape;3410;p52"/>
          <p:cNvSpPr/>
          <p:nvPr/>
        </p:nvSpPr>
        <p:spPr>
          <a:xfrm>
            <a:off x="4267200"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411" name="Google Shape;3411;p52"/>
          <p:cNvSpPr/>
          <p:nvPr/>
        </p:nvSpPr>
        <p:spPr>
          <a:xfrm>
            <a:off x="4648200"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412" name="Google Shape;3412;p52"/>
          <p:cNvSpPr/>
          <p:nvPr/>
        </p:nvSpPr>
        <p:spPr>
          <a:xfrm>
            <a:off x="4989635"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13" name="Google Shape;3413;p52"/>
          <p:cNvSpPr/>
          <p:nvPr/>
        </p:nvSpPr>
        <p:spPr>
          <a:xfrm>
            <a:off x="5029200" y="1173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414" name="Google Shape;3414;p52"/>
          <p:cNvCxnSpPr/>
          <p:nvPr/>
        </p:nvCxnSpPr>
        <p:spPr>
          <a:xfrm flipH="1">
            <a:off x="5410200" y="5486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415" name="Google Shape;3415;p52"/>
          <p:cNvCxnSpPr/>
          <p:nvPr/>
        </p:nvCxnSpPr>
        <p:spPr>
          <a:xfrm flipH="1" rot="10800000">
            <a:off x="1268393" y="3029768"/>
            <a:ext cx="4141806" cy="18232"/>
          </a:xfrm>
          <a:prstGeom prst="straightConnector1">
            <a:avLst/>
          </a:prstGeom>
          <a:noFill/>
          <a:ln cap="flat" cmpd="sng" w="12700">
            <a:solidFill>
              <a:schemeClr val="dk1"/>
            </a:solidFill>
            <a:prstDash val="solid"/>
            <a:miter lim="800000"/>
            <a:headEnd len="med" w="med" type="none"/>
            <a:tailEnd len="med" w="med" type="none"/>
          </a:ln>
        </p:spPr>
      </p:cxnSp>
      <p:cxnSp>
        <p:nvCxnSpPr>
          <p:cNvPr id="3416" name="Google Shape;3416;p52"/>
          <p:cNvCxnSpPr/>
          <p:nvPr/>
        </p:nvCxnSpPr>
        <p:spPr>
          <a:xfrm flipH="1">
            <a:off x="1263323" y="548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417" name="Google Shape;3417;p52"/>
          <p:cNvCxnSpPr/>
          <p:nvPr/>
        </p:nvCxnSpPr>
        <p:spPr>
          <a:xfrm flipH="1">
            <a:off x="2133600" y="548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418" name="Google Shape;3418;p52"/>
          <p:cNvCxnSpPr/>
          <p:nvPr/>
        </p:nvCxnSpPr>
        <p:spPr>
          <a:xfrm flipH="1">
            <a:off x="2558723" y="548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419" name="Google Shape;3419;p52"/>
          <p:cNvCxnSpPr/>
          <p:nvPr/>
        </p:nvCxnSpPr>
        <p:spPr>
          <a:xfrm flipH="1">
            <a:off x="2971800" y="548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420" name="Google Shape;3420;p52"/>
          <p:cNvCxnSpPr/>
          <p:nvPr/>
        </p:nvCxnSpPr>
        <p:spPr>
          <a:xfrm flipH="1">
            <a:off x="3352800" y="5486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421" name="Google Shape;3421;p52"/>
          <p:cNvCxnSpPr/>
          <p:nvPr/>
        </p:nvCxnSpPr>
        <p:spPr>
          <a:xfrm flipH="1">
            <a:off x="3810000" y="5940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422" name="Google Shape;3422;p52"/>
          <p:cNvCxnSpPr/>
          <p:nvPr/>
        </p:nvCxnSpPr>
        <p:spPr>
          <a:xfrm flipH="1">
            <a:off x="4191000" y="548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423" name="Google Shape;3423;p52"/>
          <p:cNvCxnSpPr/>
          <p:nvPr/>
        </p:nvCxnSpPr>
        <p:spPr>
          <a:xfrm flipH="1">
            <a:off x="4616123" y="548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424" name="Google Shape;3424;p52"/>
          <p:cNvCxnSpPr/>
          <p:nvPr/>
        </p:nvCxnSpPr>
        <p:spPr>
          <a:xfrm flipH="1">
            <a:off x="5410200" y="5486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425" name="Google Shape;3425;p52"/>
          <p:cNvCxnSpPr/>
          <p:nvPr/>
        </p:nvCxnSpPr>
        <p:spPr>
          <a:xfrm flipH="1">
            <a:off x="4997123" y="5486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3426" name="Google Shape;3426;p52"/>
          <p:cNvSpPr/>
          <p:nvPr/>
        </p:nvSpPr>
        <p:spPr>
          <a:xfrm>
            <a:off x="4191000"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427" name="Google Shape;3427;p52"/>
          <p:cNvSpPr/>
          <p:nvPr/>
        </p:nvSpPr>
        <p:spPr>
          <a:xfrm>
            <a:off x="4151435"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428" name="Google Shape;3428;p52"/>
          <p:cNvSpPr/>
          <p:nvPr/>
        </p:nvSpPr>
        <p:spPr>
          <a:xfrm>
            <a:off x="3770435"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429" name="Google Shape;3429;p52"/>
          <p:cNvSpPr/>
          <p:nvPr/>
        </p:nvSpPr>
        <p:spPr>
          <a:xfrm>
            <a:off x="4227635" y="108204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30" name="Google Shape;3430;p52"/>
          <p:cNvSpPr/>
          <p:nvPr/>
        </p:nvSpPr>
        <p:spPr>
          <a:xfrm>
            <a:off x="4227635"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31" name="Google Shape;3431;p52"/>
          <p:cNvSpPr/>
          <p:nvPr/>
        </p:nvSpPr>
        <p:spPr>
          <a:xfrm>
            <a:off x="4608635" y="2148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32" name="Google Shape;3432;p52"/>
          <p:cNvSpPr/>
          <p:nvPr/>
        </p:nvSpPr>
        <p:spPr>
          <a:xfrm>
            <a:off x="1371600"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3" name="Google Shape;3433;p52"/>
          <p:cNvSpPr/>
          <p:nvPr/>
        </p:nvSpPr>
        <p:spPr>
          <a:xfrm>
            <a:off x="1332035" y="1097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4" name="Google Shape;3434;p52"/>
          <p:cNvSpPr/>
          <p:nvPr/>
        </p:nvSpPr>
        <p:spPr>
          <a:xfrm>
            <a:off x="1332035" y="1615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5" name="Google Shape;3435;p52"/>
          <p:cNvSpPr/>
          <p:nvPr/>
        </p:nvSpPr>
        <p:spPr>
          <a:xfrm>
            <a:off x="1371600" y="2164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6" name="Google Shape;3436;p52"/>
          <p:cNvSpPr/>
          <p:nvPr/>
        </p:nvSpPr>
        <p:spPr>
          <a:xfrm>
            <a:off x="1295400"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7" name="Google Shape;3437;p52"/>
          <p:cNvSpPr/>
          <p:nvPr/>
        </p:nvSpPr>
        <p:spPr>
          <a:xfrm>
            <a:off x="1752600"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8" name="Google Shape;3438;p52"/>
          <p:cNvSpPr/>
          <p:nvPr/>
        </p:nvSpPr>
        <p:spPr>
          <a:xfrm>
            <a:off x="2551235"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39" name="Google Shape;3439;p52"/>
          <p:cNvSpPr/>
          <p:nvPr/>
        </p:nvSpPr>
        <p:spPr>
          <a:xfrm>
            <a:off x="2133600"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0" name="Google Shape;3440;p52"/>
          <p:cNvSpPr/>
          <p:nvPr/>
        </p:nvSpPr>
        <p:spPr>
          <a:xfrm>
            <a:off x="1752600"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1" name="Google Shape;3441;p52"/>
          <p:cNvSpPr/>
          <p:nvPr/>
        </p:nvSpPr>
        <p:spPr>
          <a:xfrm>
            <a:off x="2209800" y="640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2" name="Google Shape;3442;p52"/>
          <p:cNvSpPr/>
          <p:nvPr/>
        </p:nvSpPr>
        <p:spPr>
          <a:xfrm>
            <a:off x="2170235" y="1097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43" name="Google Shape;3443;p52"/>
          <p:cNvSpPr/>
          <p:nvPr/>
        </p:nvSpPr>
        <p:spPr>
          <a:xfrm>
            <a:off x="2133600" y="155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44" name="Google Shape;3444;p52"/>
          <p:cNvSpPr/>
          <p:nvPr/>
        </p:nvSpPr>
        <p:spPr>
          <a:xfrm>
            <a:off x="2551235"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45" name="Google Shape;3445;p52"/>
          <p:cNvSpPr/>
          <p:nvPr/>
        </p:nvSpPr>
        <p:spPr>
          <a:xfrm>
            <a:off x="2932235"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6" name="Google Shape;3446;p52"/>
          <p:cNvSpPr/>
          <p:nvPr/>
        </p:nvSpPr>
        <p:spPr>
          <a:xfrm>
            <a:off x="3352800"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7" name="Google Shape;3447;p52"/>
          <p:cNvSpPr/>
          <p:nvPr/>
        </p:nvSpPr>
        <p:spPr>
          <a:xfrm>
            <a:off x="4227635" y="2621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8" name="Google Shape;3448;p52"/>
          <p:cNvSpPr/>
          <p:nvPr/>
        </p:nvSpPr>
        <p:spPr>
          <a:xfrm>
            <a:off x="3846635"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49" name="Google Shape;3449;p52"/>
          <p:cNvSpPr/>
          <p:nvPr/>
        </p:nvSpPr>
        <p:spPr>
          <a:xfrm>
            <a:off x="4572000" y="26212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0" name="Google Shape;3450;p52"/>
          <p:cNvSpPr/>
          <p:nvPr/>
        </p:nvSpPr>
        <p:spPr>
          <a:xfrm>
            <a:off x="4989635" y="2606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1" name="Google Shape;3451;p52"/>
          <p:cNvSpPr/>
          <p:nvPr/>
        </p:nvSpPr>
        <p:spPr>
          <a:xfrm>
            <a:off x="5029200" y="2133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2" name="Google Shape;3452;p52"/>
          <p:cNvSpPr/>
          <p:nvPr/>
        </p:nvSpPr>
        <p:spPr>
          <a:xfrm>
            <a:off x="5029200"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3" name="Google Shape;3453;p52"/>
          <p:cNvSpPr/>
          <p:nvPr/>
        </p:nvSpPr>
        <p:spPr>
          <a:xfrm>
            <a:off x="4572000"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4" name="Google Shape;3454;p52"/>
          <p:cNvSpPr/>
          <p:nvPr/>
        </p:nvSpPr>
        <p:spPr>
          <a:xfrm>
            <a:off x="4572000" y="155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5" name="Google Shape;3455;p52"/>
          <p:cNvSpPr/>
          <p:nvPr/>
        </p:nvSpPr>
        <p:spPr>
          <a:xfrm>
            <a:off x="4648200" y="54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6" name="Google Shape;3456;p52"/>
          <p:cNvSpPr/>
          <p:nvPr/>
        </p:nvSpPr>
        <p:spPr>
          <a:xfrm>
            <a:off x="3352800" y="624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7" name="Google Shape;3457;p52"/>
          <p:cNvSpPr/>
          <p:nvPr/>
        </p:nvSpPr>
        <p:spPr>
          <a:xfrm>
            <a:off x="3352800" y="115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8" name="Google Shape;3458;p52"/>
          <p:cNvSpPr/>
          <p:nvPr/>
        </p:nvSpPr>
        <p:spPr>
          <a:xfrm>
            <a:off x="3810000" y="640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59" name="Google Shape;3459;p52"/>
          <p:cNvSpPr/>
          <p:nvPr/>
        </p:nvSpPr>
        <p:spPr>
          <a:xfrm>
            <a:off x="4227635" y="578186"/>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60" name="Google Shape;3460;p52"/>
          <p:cNvSpPr/>
          <p:nvPr/>
        </p:nvSpPr>
        <p:spPr>
          <a:xfrm>
            <a:off x="3389435" y="153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461" name="Google Shape;3461;p52"/>
          <p:cNvSpPr/>
          <p:nvPr/>
        </p:nvSpPr>
        <p:spPr>
          <a:xfrm>
            <a:off x="2932235" y="155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62" name="Google Shape;3462;p52"/>
          <p:cNvSpPr/>
          <p:nvPr/>
        </p:nvSpPr>
        <p:spPr>
          <a:xfrm>
            <a:off x="2590800" y="6096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63" name="Google Shape;3463;p52"/>
          <p:cNvSpPr/>
          <p:nvPr/>
        </p:nvSpPr>
        <p:spPr>
          <a:xfrm>
            <a:off x="2590800" y="1082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464" name="Google Shape;3464;p52"/>
          <p:cNvSpPr/>
          <p:nvPr/>
        </p:nvSpPr>
        <p:spPr>
          <a:xfrm>
            <a:off x="5217602" y="761702"/>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465" name="Google Shape;3465;p52"/>
          <p:cNvSpPr/>
          <p:nvPr/>
        </p:nvSpPr>
        <p:spPr>
          <a:xfrm>
            <a:off x="5181600" y="1218902"/>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466" name="Google Shape;3466;p52"/>
          <p:cNvSpPr/>
          <p:nvPr/>
        </p:nvSpPr>
        <p:spPr>
          <a:xfrm>
            <a:off x="3124200" y="1218902"/>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467" name="Google Shape;3467;p52"/>
          <p:cNvSpPr/>
          <p:nvPr/>
        </p:nvSpPr>
        <p:spPr>
          <a:xfrm>
            <a:off x="5217602" y="761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468" name="Google Shape;3468;p52"/>
          <p:cNvSpPr/>
          <p:nvPr/>
        </p:nvSpPr>
        <p:spPr>
          <a:xfrm>
            <a:off x="5181600" y="1218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469" name="Google Shape;3469;p52"/>
          <p:cNvSpPr/>
          <p:nvPr/>
        </p:nvSpPr>
        <p:spPr>
          <a:xfrm>
            <a:off x="3124200" y="761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3470" name="Google Shape;3470;p52"/>
          <p:cNvSpPr/>
          <p:nvPr/>
        </p:nvSpPr>
        <p:spPr>
          <a:xfrm>
            <a:off x="3124200" y="1218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471" name="Google Shape;3471;p52"/>
          <p:cNvSpPr/>
          <p:nvPr/>
        </p:nvSpPr>
        <p:spPr>
          <a:xfrm rot="-5400000">
            <a:off x="3795801" y="-953120"/>
            <a:ext cx="510119" cy="8254120"/>
          </a:xfrm>
          <a:prstGeom prst="curvedRightArrow">
            <a:avLst>
              <a:gd fmla="val 24990" name="adj1"/>
              <a:gd fmla="val 24727" name="adj2"/>
              <a:gd fmla="val 21866" name="adj3"/>
            </a:avLst>
          </a:prstGeom>
          <a:solidFill>
            <a:srgbClr val="800000"/>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3472" name="Google Shape;3472;p52"/>
          <p:cNvSpPr txBox="1"/>
          <p:nvPr>
            <p:ph type="title"/>
          </p:nvPr>
        </p:nvSpPr>
        <p:spPr>
          <a:xfrm>
            <a:off x="-76200" y="0"/>
            <a:ext cx="987669"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Ex-1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500"/>
                                        <p:tgtEl>
                                          <p:spTgt spid="3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2"/>
                                        </p:tgtEl>
                                        <p:attrNameLst>
                                          <p:attrName>style.visibility</p:attrName>
                                        </p:attrNameLst>
                                      </p:cBhvr>
                                      <p:to>
                                        <p:strVal val="visible"/>
                                      </p:to>
                                    </p:set>
                                    <p:animEffect filter="fade" transition="in">
                                      <p:cBhvr>
                                        <p:cTn dur="500"/>
                                        <p:tgtEl>
                                          <p:spTgt spid="3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500"/>
                                        <p:tgtEl>
                                          <p:spTgt spid="3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grpSp>
        <p:nvGrpSpPr>
          <p:cNvPr id="3477" name="Google Shape;3477;p53"/>
          <p:cNvGrpSpPr/>
          <p:nvPr/>
        </p:nvGrpSpPr>
        <p:grpSpPr>
          <a:xfrm>
            <a:off x="1225105" y="3749040"/>
            <a:ext cx="4096942" cy="2590800"/>
            <a:chOff x="734" y="1920"/>
            <a:chExt cx="2299" cy="1630"/>
          </a:xfrm>
        </p:grpSpPr>
        <p:sp>
          <p:nvSpPr>
            <p:cNvPr id="3478" name="Google Shape;3478;p53"/>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79" name="Google Shape;3479;p53"/>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0" name="Google Shape;3480;p53"/>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1" name="Google Shape;3481;p53"/>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2" name="Google Shape;3482;p53"/>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3" name="Google Shape;3483;p53"/>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4" name="Google Shape;3484;p53"/>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5" name="Google Shape;3485;p53"/>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6" name="Google Shape;3486;p53"/>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7" name="Google Shape;3487;p53"/>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488" name="Google Shape;3488;p53"/>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89" name="Google Shape;3489;p53"/>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0" name="Google Shape;3490;p53"/>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491" name="Google Shape;3491;p53"/>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2" name="Google Shape;3492;p53"/>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3" name="Google Shape;3493;p53"/>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4" name="Google Shape;3494;p53"/>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5" name="Google Shape;3495;p53"/>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3496" name="Google Shape;3496;p53"/>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7" name="Google Shape;3497;p53"/>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8" name="Google Shape;3498;p53"/>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499" name="Google Shape;3499;p53"/>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00" name="Google Shape;3500;p53"/>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01" name="Google Shape;3501;p53"/>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502" name="Google Shape;3502;p53"/>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503" name="Google Shape;3503;p53"/>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3504" name="Google Shape;3504;p53"/>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3505" name="Google Shape;3505;p53"/>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3506" name="Google Shape;3506;p53"/>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507" name="Google Shape;3507;p53"/>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508" name="Google Shape;3508;p53"/>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3509" name="Google Shape;3509;p53"/>
          <p:cNvSpPr txBox="1"/>
          <p:nvPr/>
        </p:nvSpPr>
        <p:spPr>
          <a:xfrm>
            <a:off x="777982" y="374745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510" name="Google Shape;3510;p53"/>
          <p:cNvGrpSpPr/>
          <p:nvPr/>
        </p:nvGrpSpPr>
        <p:grpSpPr>
          <a:xfrm>
            <a:off x="2494069" y="3718840"/>
            <a:ext cx="2093913" cy="2621000"/>
            <a:chOff x="745" y="1901"/>
            <a:chExt cx="1175" cy="1649"/>
          </a:xfrm>
        </p:grpSpPr>
        <p:sp>
          <p:nvSpPr>
            <p:cNvPr id="3511" name="Google Shape;3511;p53"/>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2" name="Google Shape;3512;p53"/>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3" name="Google Shape;3513;p53"/>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4" name="Google Shape;3514;p53"/>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5" name="Google Shape;3515;p53"/>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6" name="Google Shape;3516;p53"/>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7" name="Google Shape;3517;p53"/>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8" name="Google Shape;3518;p53"/>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19" name="Google Shape;3519;p53"/>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0" name="Google Shape;3520;p53"/>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1" name="Google Shape;3521;p53"/>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2" name="Google Shape;3522;p53"/>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23" name="Google Shape;3523;p53"/>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4" name="Google Shape;3524;p53"/>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5" name="Google Shape;3525;p53"/>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6" name="Google Shape;3526;p53"/>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7" name="Google Shape;3527;p53"/>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8" name="Google Shape;3528;p53"/>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29" name="Google Shape;3529;p53"/>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30" name="Google Shape;3530;p53"/>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31" name="Google Shape;3531;p53"/>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532" name="Google Shape;3532;p53"/>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533" name="Google Shape;3533;p53"/>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534" name="Google Shape;3534;p53"/>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3535" name="Google Shape;3535;p53"/>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536" name="Google Shape;3536;p53"/>
          <p:cNvSpPr/>
          <p:nvPr/>
        </p:nvSpPr>
        <p:spPr>
          <a:xfrm>
            <a:off x="12351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37" name="Google Shape;3537;p53"/>
          <p:cNvSpPr/>
          <p:nvPr/>
        </p:nvSpPr>
        <p:spPr>
          <a:xfrm>
            <a:off x="20733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38" name="Google Shape;3538;p53"/>
          <p:cNvSpPr/>
          <p:nvPr/>
        </p:nvSpPr>
        <p:spPr>
          <a:xfrm>
            <a:off x="2073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39" name="Google Shape;3539;p53"/>
          <p:cNvSpPr/>
          <p:nvPr/>
        </p:nvSpPr>
        <p:spPr>
          <a:xfrm>
            <a:off x="3329217"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540" name="Google Shape;3540;p53"/>
          <p:cNvSpPr/>
          <p:nvPr/>
        </p:nvSpPr>
        <p:spPr>
          <a:xfrm>
            <a:off x="1235182"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41" name="Google Shape;3541;p53"/>
          <p:cNvSpPr/>
          <p:nvPr/>
        </p:nvSpPr>
        <p:spPr>
          <a:xfrm>
            <a:off x="2073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42" name="Google Shape;3542;p53"/>
          <p:cNvSpPr/>
          <p:nvPr/>
        </p:nvSpPr>
        <p:spPr>
          <a:xfrm>
            <a:off x="16923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3543" name="Google Shape;3543;p53"/>
          <p:cNvSpPr/>
          <p:nvPr/>
        </p:nvSpPr>
        <p:spPr>
          <a:xfrm>
            <a:off x="37497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44" name="Google Shape;3544;p53"/>
          <p:cNvSpPr/>
          <p:nvPr/>
        </p:nvSpPr>
        <p:spPr>
          <a:xfrm>
            <a:off x="3749782"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545" name="Google Shape;3545;p53"/>
          <p:cNvCxnSpPr/>
          <p:nvPr/>
        </p:nvCxnSpPr>
        <p:spPr>
          <a:xfrm>
            <a:off x="930382" y="35204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546" name="Google Shape;3546;p53"/>
          <p:cNvSpPr/>
          <p:nvPr/>
        </p:nvSpPr>
        <p:spPr>
          <a:xfrm>
            <a:off x="1311382" y="38252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3547" name="Google Shape;3547;p53"/>
          <p:cNvCxnSpPr/>
          <p:nvPr/>
        </p:nvCxnSpPr>
        <p:spPr>
          <a:xfrm flipH="1">
            <a:off x="4575508" y="37490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548" name="Google Shape;3548;p53"/>
          <p:cNvCxnSpPr/>
          <p:nvPr/>
        </p:nvCxnSpPr>
        <p:spPr>
          <a:xfrm flipH="1" rot="10800000">
            <a:off x="1205643" y="47315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549" name="Google Shape;3549;p53"/>
          <p:cNvCxnSpPr/>
          <p:nvPr/>
        </p:nvCxnSpPr>
        <p:spPr>
          <a:xfrm flipH="1" rot="10800000">
            <a:off x="1235181" y="516889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550" name="Google Shape;3550;p53"/>
          <p:cNvSpPr/>
          <p:nvPr/>
        </p:nvSpPr>
        <p:spPr>
          <a:xfrm>
            <a:off x="4206982" y="42976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551" name="Google Shape;3551;p53"/>
          <p:cNvSpPr/>
          <p:nvPr/>
        </p:nvSpPr>
        <p:spPr>
          <a:xfrm>
            <a:off x="2073382" y="5364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552" name="Google Shape;3552;p53"/>
          <p:cNvSpPr txBox="1"/>
          <p:nvPr/>
        </p:nvSpPr>
        <p:spPr>
          <a:xfrm>
            <a:off x="1348016" y="32870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553" name="Google Shape;3553;p53"/>
          <p:cNvCxnSpPr/>
          <p:nvPr/>
        </p:nvCxnSpPr>
        <p:spPr>
          <a:xfrm flipH="1">
            <a:off x="4956508"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554" name="Google Shape;3554;p53"/>
          <p:cNvCxnSpPr/>
          <p:nvPr/>
        </p:nvCxnSpPr>
        <p:spPr>
          <a:xfrm flipH="1" rot="10800000">
            <a:off x="1235182" y="5775586"/>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3555" name="Google Shape;3555;p53"/>
          <p:cNvCxnSpPr/>
          <p:nvPr/>
        </p:nvCxnSpPr>
        <p:spPr>
          <a:xfrm>
            <a:off x="1235183" y="37490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556" name="Google Shape;3556;p53"/>
          <p:cNvSpPr/>
          <p:nvPr/>
        </p:nvSpPr>
        <p:spPr>
          <a:xfrm>
            <a:off x="48927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57" name="Google Shape;3557;p53"/>
          <p:cNvSpPr/>
          <p:nvPr/>
        </p:nvSpPr>
        <p:spPr>
          <a:xfrm>
            <a:off x="16528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58" name="Google Shape;3558;p53"/>
          <p:cNvSpPr/>
          <p:nvPr/>
        </p:nvSpPr>
        <p:spPr>
          <a:xfrm>
            <a:off x="4206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59" name="Google Shape;3559;p53"/>
          <p:cNvSpPr/>
          <p:nvPr/>
        </p:nvSpPr>
        <p:spPr>
          <a:xfrm>
            <a:off x="4587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560" name="Google Shape;3560;p53"/>
          <p:cNvSpPr/>
          <p:nvPr/>
        </p:nvSpPr>
        <p:spPr>
          <a:xfrm>
            <a:off x="49294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561" name="Google Shape;3561;p53"/>
          <p:cNvSpPr/>
          <p:nvPr/>
        </p:nvSpPr>
        <p:spPr>
          <a:xfrm>
            <a:off x="4968982" y="4373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562" name="Google Shape;3562;p53"/>
          <p:cNvCxnSpPr/>
          <p:nvPr/>
        </p:nvCxnSpPr>
        <p:spPr>
          <a:xfrm flipH="1">
            <a:off x="5349982"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563" name="Google Shape;3563;p53"/>
          <p:cNvCxnSpPr/>
          <p:nvPr/>
        </p:nvCxnSpPr>
        <p:spPr>
          <a:xfrm flipH="1" rot="10800000">
            <a:off x="1208175" y="625129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3564" name="Google Shape;3564;p53"/>
          <p:cNvCxnSpPr/>
          <p:nvPr/>
        </p:nvCxnSpPr>
        <p:spPr>
          <a:xfrm flipH="1">
            <a:off x="12031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565" name="Google Shape;3565;p53"/>
          <p:cNvCxnSpPr/>
          <p:nvPr/>
        </p:nvCxnSpPr>
        <p:spPr>
          <a:xfrm flipH="1">
            <a:off x="24985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566" name="Google Shape;3566;p53"/>
          <p:cNvCxnSpPr/>
          <p:nvPr/>
        </p:nvCxnSpPr>
        <p:spPr>
          <a:xfrm flipH="1">
            <a:off x="2911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567" name="Google Shape;3567;p53"/>
          <p:cNvCxnSpPr/>
          <p:nvPr/>
        </p:nvCxnSpPr>
        <p:spPr>
          <a:xfrm flipH="1">
            <a:off x="3292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568" name="Google Shape;3568;p53"/>
          <p:cNvCxnSpPr/>
          <p:nvPr/>
        </p:nvCxnSpPr>
        <p:spPr>
          <a:xfrm flipH="1">
            <a:off x="3749782" y="37944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569" name="Google Shape;3569;p53"/>
          <p:cNvCxnSpPr/>
          <p:nvPr/>
        </p:nvCxnSpPr>
        <p:spPr>
          <a:xfrm flipH="1">
            <a:off x="41307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570" name="Google Shape;3570;p53"/>
          <p:cNvCxnSpPr/>
          <p:nvPr/>
        </p:nvCxnSpPr>
        <p:spPr>
          <a:xfrm flipH="1">
            <a:off x="4555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571" name="Google Shape;3571;p53"/>
          <p:cNvCxnSpPr/>
          <p:nvPr/>
        </p:nvCxnSpPr>
        <p:spPr>
          <a:xfrm flipH="1">
            <a:off x="53499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572" name="Google Shape;3572;p53"/>
          <p:cNvCxnSpPr/>
          <p:nvPr/>
        </p:nvCxnSpPr>
        <p:spPr>
          <a:xfrm flipH="1">
            <a:off x="4936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3573" name="Google Shape;3573;p53"/>
          <p:cNvSpPr/>
          <p:nvPr/>
        </p:nvSpPr>
        <p:spPr>
          <a:xfrm>
            <a:off x="1311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4" name="Google Shape;3574;p53"/>
          <p:cNvSpPr/>
          <p:nvPr/>
        </p:nvSpPr>
        <p:spPr>
          <a:xfrm>
            <a:off x="1271817"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5" name="Google Shape;3575;p53"/>
          <p:cNvSpPr/>
          <p:nvPr/>
        </p:nvSpPr>
        <p:spPr>
          <a:xfrm>
            <a:off x="1271817"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6" name="Google Shape;3576;p53"/>
          <p:cNvSpPr/>
          <p:nvPr/>
        </p:nvSpPr>
        <p:spPr>
          <a:xfrm>
            <a:off x="1311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7" name="Google Shape;3577;p53"/>
          <p:cNvSpPr/>
          <p:nvPr/>
        </p:nvSpPr>
        <p:spPr>
          <a:xfrm>
            <a:off x="16923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8" name="Google Shape;3578;p53"/>
          <p:cNvSpPr/>
          <p:nvPr/>
        </p:nvSpPr>
        <p:spPr>
          <a:xfrm>
            <a:off x="2491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79" name="Google Shape;3579;p53"/>
          <p:cNvSpPr/>
          <p:nvPr/>
        </p:nvSpPr>
        <p:spPr>
          <a:xfrm>
            <a:off x="2073382"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0" name="Google Shape;3580;p53"/>
          <p:cNvSpPr/>
          <p:nvPr/>
        </p:nvSpPr>
        <p:spPr>
          <a:xfrm>
            <a:off x="1692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1" name="Google Shape;3581;p53"/>
          <p:cNvSpPr/>
          <p:nvPr/>
        </p:nvSpPr>
        <p:spPr>
          <a:xfrm>
            <a:off x="21495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SzPts val="2000"/>
              <a:buFont typeface="Arial"/>
              <a:buNone/>
            </a:pPr>
            <a:r>
              <a:rPr b="1" lang="en-US" sz="2000">
                <a:solidFill>
                  <a:srgbClr val="7030A0"/>
                </a:solidFill>
                <a:latin typeface="Times New Roman"/>
                <a:ea typeface="Times New Roman"/>
                <a:cs typeface="Times New Roman"/>
                <a:sym typeface="Times New Roman"/>
              </a:rPr>
              <a:t>1</a:t>
            </a:r>
            <a:endParaRPr/>
          </a:p>
        </p:txBody>
      </p:sp>
      <p:sp>
        <p:nvSpPr>
          <p:cNvPr id="3582" name="Google Shape;3582;p53"/>
          <p:cNvSpPr/>
          <p:nvPr/>
        </p:nvSpPr>
        <p:spPr>
          <a:xfrm>
            <a:off x="2475035"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3" name="Google Shape;3583;p53"/>
          <p:cNvSpPr/>
          <p:nvPr/>
        </p:nvSpPr>
        <p:spPr>
          <a:xfrm>
            <a:off x="2491017"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4" name="Google Shape;3584;p53"/>
          <p:cNvSpPr/>
          <p:nvPr/>
        </p:nvSpPr>
        <p:spPr>
          <a:xfrm>
            <a:off x="2872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5" name="Google Shape;3585;p53"/>
          <p:cNvSpPr/>
          <p:nvPr/>
        </p:nvSpPr>
        <p:spPr>
          <a:xfrm>
            <a:off x="32925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6" name="Google Shape;3586;p53"/>
          <p:cNvSpPr/>
          <p:nvPr/>
        </p:nvSpPr>
        <p:spPr>
          <a:xfrm>
            <a:off x="4167417"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7" name="Google Shape;3587;p53"/>
          <p:cNvSpPr/>
          <p:nvPr/>
        </p:nvSpPr>
        <p:spPr>
          <a:xfrm>
            <a:off x="3786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8" name="Google Shape;3588;p53"/>
          <p:cNvSpPr/>
          <p:nvPr/>
        </p:nvSpPr>
        <p:spPr>
          <a:xfrm>
            <a:off x="4511782"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89" name="Google Shape;3589;p53"/>
          <p:cNvSpPr/>
          <p:nvPr/>
        </p:nvSpPr>
        <p:spPr>
          <a:xfrm>
            <a:off x="4929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0" name="Google Shape;3590;p53"/>
          <p:cNvSpPr/>
          <p:nvPr/>
        </p:nvSpPr>
        <p:spPr>
          <a:xfrm>
            <a:off x="49689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1" name="Google Shape;3591;p53"/>
          <p:cNvSpPr/>
          <p:nvPr/>
        </p:nvSpPr>
        <p:spPr>
          <a:xfrm>
            <a:off x="4968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2" name="Google Shape;3592;p53"/>
          <p:cNvSpPr/>
          <p:nvPr/>
        </p:nvSpPr>
        <p:spPr>
          <a:xfrm>
            <a:off x="4532435" y="4343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3" name="Google Shape;3593;p53"/>
          <p:cNvSpPr/>
          <p:nvPr/>
        </p:nvSpPr>
        <p:spPr>
          <a:xfrm>
            <a:off x="4532435"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4" name="Google Shape;3594;p53"/>
          <p:cNvSpPr/>
          <p:nvPr/>
        </p:nvSpPr>
        <p:spPr>
          <a:xfrm>
            <a:off x="4587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5" name="Google Shape;3595;p53"/>
          <p:cNvSpPr/>
          <p:nvPr/>
        </p:nvSpPr>
        <p:spPr>
          <a:xfrm>
            <a:off x="32925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6" name="Google Shape;3596;p53"/>
          <p:cNvSpPr/>
          <p:nvPr/>
        </p:nvSpPr>
        <p:spPr>
          <a:xfrm>
            <a:off x="3292582"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7" name="Google Shape;3597;p53"/>
          <p:cNvSpPr/>
          <p:nvPr/>
        </p:nvSpPr>
        <p:spPr>
          <a:xfrm>
            <a:off x="37497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8" name="Google Shape;3598;p53"/>
          <p:cNvSpPr/>
          <p:nvPr/>
        </p:nvSpPr>
        <p:spPr>
          <a:xfrm>
            <a:off x="4167417" y="3839546"/>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599" name="Google Shape;3599;p53"/>
          <p:cNvSpPr/>
          <p:nvPr/>
        </p:nvSpPr>
        <p:spPr>
          <a:xfrm>
            <a:off x="3329217"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600" name="Google Shape;3600;p53"/>
          <p:cNvSpPr/>
          <p:nvPr/>
        </p:nvSpPr>
        <p:spPr>
          <a:xfrm>
            <a:off x="2872017"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3601" name="Google Shape;3601;p53"/>
          <p:cNvGrpSpPr/>
          <p:nvPr/>
        </p:nvGrpSpPr>
        <p:grpSpPr>
          <a:xfrm>
            <a:off x="0" y="6429376"/>
            <a:ext cx="9220200" cy="428624"/>
            <a:chOff x="0" y="6505576"/>
            <a:chExt cx="9220200" cy="428624"/>
          </a:xfrm>
        </p:grpSpPr>
        <p:sp>
          <p:nvSpPr>
            <p:cNvPr id="3602" name="Google Shape;3602;p5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3603" name="Google Shape;3603;p5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3604" name="Google Shape;3604;p53"/>
          <p:cNvSpPr/>
          <p:nvPr/>
        </p:nvSpPr>
        <p:spPr>
          <a:xfrm>
            <a:off x="-1" y="3429000"/>
            <a:ext cx="95754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a:t>
            </a:r>
            <a:r>
              <a:rPr lang="en-US" sz="2400">
                <a:solidFill>
                  <a:schemeClr val="dk1"/>
                </a:solidFill>
                <a:latin typeface="Tahoma"/>
                <a:ea typeface="Tahoma"/>
                <a:cs typeface="Tahoma"/>
                <a:sym typeface="Tahoma"/>
              </a:rPr>
              <a:t>=</a:t>
            </a:r>
            <a:endParaRPr/>
          </a:p>
        </p:txBody>
      </p:sp>
      <p:grpSp>
        <p:nvGrpSpPr>
          <p:cNvPr id="3605" name="Google Shape;3605;p53"/>
          <p:cNvGrpSpPr/>
          <p:nvPr/>
        </p:nvGrpSpPr>
        <p:grpSpPr>
          <a:xfrm>
            <a:off x="6781800" y="762000"/>
            <a:ext cx="1447800" cy="1552575"/>
            <a:chOff x="1008" y="1872"/>
            <a:chExt cx="912" cy="978"/>
          </a:xfrm>
        </p:grpSpPr>
        <p:sp>
          <p:nvSpPr>
            <p:cNvPr id="3606" name="Google Shape;3606;p53"/>
            <p:cNvSpPr/>
            <p:nvPr/>
          </p:nvSpPr>
          <p:spPr>
            <a:xfrm>
              <a:off x="1616"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607" name="Google Shape;3607;p53"/>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608" name="Google Shape;3608;p53"/>
            <p:cNvSpPr/>
            <p:nvPr/>
          </p:nvSpPr>
          <p:spPr>
            <a:xfrm>
              <a:off x="1008"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3609" name="Google Shape;3609;p53"/>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610" name="Google Shape;3610;p53"/>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3611" name="Google Shape;3611;p53"/>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3612" name="Google Shape;3612;p53"/>
            <p:cNvSpPr/>
            <p:nvPr/>
          </p:nvSpPr>
          <p:spPr>
            <a:xfrm>
              <a:off x="1616"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613" name="Google Shape;3613;p53"/>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614" name="Google Shape;3614;p53"/>
            <p:cNvSpPr/>
            <p:nvPr/>
          </p:nvSpPr>
          <p:spPr>
            <a:xfrm>
              <a:off x="1008"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cxnSp>
          <p:nvCxnSpPr>
            <p:cNvPr id="3615" name="Google Shape;3615;p53"/>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3616" name="Google Shape;3616;p53"/>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3617" name="Google Shape;3617;p53"/>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3618" name="Google Shape;3618;p53"/>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3619" name="Google Shape;3619;p53"/>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3620" name="Google Shape;3620;p53"/>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3621" name="Google Shape;3621;p53"/>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3622" name="Google Shape;3622;p53"/>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3623" name="Google Shape;3623;p53"/>
          <p:cNvSpPr txBox="1"/>
          <p:nvPr/>
        </p:nvSpPr>
        <p:spPr>
          <a:xfrm>
            <a:off x="5791200" y="685800"/>
            <a:ext cx="722313" cy="522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B =</a:t>
            </a:r>
            <a:endParaRPr/>
          </a:p>
        </p:txBody>
      </p:sp>
      <p:sp>
        <p:nvSpPr>
          <p:cNvPr id="3624" name="Google Shape;3624;p53"/>
          <p:cNvSpPr/>
          <p:nvPr/>
        </p:nvSpPr>
        <p:spPr>
          <a:xfrm>
            <a:off x="5141402"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625" name="Google Shape;3625;p53"/>
          <p:cNvSpPr/>
          <p:nvPr/>
        </p:nvSpPr>
        <p:spPr>
          <a:xfrm>
            <a:off x="51054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626" name="Google Shape;3626;p53"/>
          <p:cNvSpPr/>
          <p:nvPr/>
        </p:nvSpPr>
        <p:spPr>
          <a:xfrm>
            <a:off x="3048000"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3627" name="Google Shape;3627;p53"/>
          <p:cNvSpPr/>
          <p:nvPr/>
        </p:nvSpPr>
        <p:spPr>
          <a:xfrm>
            <a:off x="30480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628" name="Google Shape;3628;p53"/>
          <p:cNvSpPr/>
          <p:nvPr/>
        </p:nvSpPr>
        <p:spPr>
          <a:xfrm>
            <a:off x="2475035" y="3810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629" name="Google Shape;3629;p53"/>
          <p:cNvSpPr/>
          <p:nvPr/>
        </p:nvSpPr>
        <p:spPr>
          <a:xfrm>
            <a:off x="1219200" y="5867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630" name="Google Shape;3630;p53"/>
          <p:cNvSpPr txBox="1"/>
          <p:nvPr/>
        </p:nvSpPr>
        <p:spPr>
          <a:xfrm>
            <a:off x="64411" y="300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3631" name="Google Shape;3631;p53"/>
          <p:cNvSpPr/>
          <p:nvPr/>
        </p:nvSpPr>
        <p:spPr>
          <a:xfrm>
            <a:off x="2981838" y="261080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2" name="Google Shape;3632;p53"/>
          <p:cNvSpPr/>
          <p:nvPr/>
        </p:nvSpPr>
        <p:spPr>
          <a:xfrm>
            <a:off x="2561274" y="2610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3" name="Google Shape;3633;p53"/>
          <p:cNvSpPr/>
          <p:nvPr/>
        </p:nvSpPr>
        <p:spPr>
          <a:xfrm>
            <a:off x="2142491" y="2610803"/>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4" name="Google Shape;3634;p53"/>
          <p:cNvSpPr/>
          <p:nvPr/>
        </p:nvSpPr>
        <p:spPr>
          <a:xfrm>
            <a:off x="1721926" y="2610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5" name="Google Shape;3635;p53"/>
          <p:cNvSpPr/>
          <p:nvPr/>
        </p:nvSpPr>
        <p:spPr>
          <a:xfrm>
            <a:off x="1304926" y="261080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6" name="Google Shape;3636;p53"/>
          <p:cNvSpPr/>
          <p:nvPr/>
        </p:nvSpPr>
        <p:spPr>
          <a:xfrm>
            <a:off x="2981838" y="209264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7" name="Google Shape;3637;p53"/>
          <p:cNvSpPr/>
          <p:nvPr/>
        </p:nvSpPr>
        <p:spPr>
          <a:xfrm>
            <a:off x="2561274" y="209264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8" name="Google Shape;3638;p53"/>
          <p:cNvSpPr/>
          <p:nvPr/>
        </p:nvSpPr>
        <p:spPr>
          <a:xfrm>
            <a:off x="2142491" y="2092643"/>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39" name="Google Shape;3639;p53"/>
          <p:cNvSpPr/>
          <p:nvPr/>
        </p:nvSpPr>
        <p:spPr>
          <a:xfrm>
            <a:off x="1721926" y="209264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0" name="Google Shape;3640;p53"/>
          <p:cNvSpPr/>
          <p:nvPr/>
        </p:nvSpPr>
        <p:spPr>
          <a:xfrm>
            <a:off x="1304926" y="2153042"/>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41" name="Google Shape;3641;p53"/>
          <p:cNvSpPr/>
          <p:nvPr/>
        </p:nvSpPr>
        <p:spPr>
          <a:xfrm>
            <a:off x="2981838" y="157448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2" name="Google Shape;3642;p53"/>
          <p:cNvSpPr/>
          <p:nvPr/>
        </p:nvSpPr>
        <p:spPr>
          <a:xfrm>
            <a:off x="2561274" y="157448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3" name="Google Shape;3643;p53"/>
          <p:cNvSpPr/>
          <p:nvPr/>
        </p:nvSpPr>
        <p:spPr>
          <a:xfrm>
            <a:off x="1721926"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644" name="Google Shape;3644;p53"/>
          <p:cNvSpPr/>
          <p:nvPr/>
        </p:nvSpPr>
        <p:spPr>
          <a:xfrm>
            <a:off x="1304926" y="157448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5" name="Google Shape;3645;p53"/>
          <p:cNvSpPr/>
          <p:nvPr/>
        </p:nvSpPr>
        <p:spPr>
          <a:xfrm>
            <a:off x="2981838" y="105632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6" name="Google Shape;3646;p53"/>
          <p:cNvSpPr/>
          <p:nvPr/>
        </p:nvSpPr>
        <p:spPr>
          <a:xfrm>
            <a:off x="2561274" y="105632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7" name="Google Shape;3647;p53"/>
          <p:cNvSpPr/>
          <p:nvPr/>
        </p:nvSpPr>
        <p:spPr>
          <a:xfrm>
            <a:off x="2142491" y="1056323"/>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48" name="Google Shape;3648;p53"/>
          <p:cNvSpPr/>
          <p:nvPr/>
        </p:nvSpPr>
        <p:spPr>
          <a:xfrm>
            <a:off x="1721926" y="105632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649" name="Google Shape;3649;p53"/>
          <p:cNvSpPr/>
          <p:nvPr/>
        </p:nvSpPr>
        <p:spPr>
          <a:xfrm>
            <a:off x="1304926" y="105632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50" name="Google Shape;3650;p53"/>
          <p:cNvSpPr/>
          <p:nvPr/>
        </p:nvSpPr>
        <p:spPr>
          <a:xfrm>
            <a:off x="2981838" y="53816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51" name="Google Shape;3651;p53"/>
          <p:cNvSpPr/>
          <p:nvPr/>
        </p:nvSpPr>
        <p:spPr>
          <a:xfrm>
            <a:off x="2561274" y="53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52" name="Google Shape;3652;p53"/>
          <p:cNvSpPr/>
          <p:nvPr/>
        </p:nvSpPr>
        <p:spPr>
          <a:xfrm>
            <a:off x="2142491" y="538163"/>
            <a:ext cx="418783"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53" name="Google Shape;3653;p53"/>
          <p:cNvSpPr/>
          <p:nvPr/>
        </p:nvSpPr>
        <p:spPr>
          <a:xfrm>
            <a:off x="1721926" y="53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54" name="Google Shape;3654;p53"/>
          <p:cNvSpPr/>
          <p:nvPr/>
        </p:nvSpPr>
        <p:spPr>
          <a:xfrm>
            <a:off x="1304926" y="538163"/>
            <a:ext cx="417001"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655" name="Google Shape;3655;p53"/>
          <p:cNvCxnSpPr/>
          <p:nvPr/>
        </p:nvCxnSpPr>
        <p:spPr>
          <a:xfrm>
            <a:off x="1304926" y="538163"/>
            <a:ext cx="417001" cy="0"/>
          </a:xfrm>
          <a:prstGeom prst="straightConnector1">
            <a:avLst/>
          </a:prstGeom>
          <a:noFill/>
          <a:ln cap="flat" cmpd="sng" w="12700">
            <a:solidFill>
              <a:schemeClr val="dk1"/>
            </a:solidFill>
            <a:prstDash val="solid"/>
            <a:miter lim="800000"/>
            <a:headEnd len="med" w="med" type="none"/>
            <a:tailEnd len="med" w="med" type="none"/>
          </a:ln>
        </p:spPr>
      </p:cxnSp>
      <p:cxnSp>
        <p:nvCxnSpPr>
          <p:cNvPr id="3656" name="Google Shape;3656;p53"/>
          <p:cNvCxnSpPr/>
          <p:nvPr/>
        </p:nvCxnSpPr>
        <p:spPr>
          <a:xfrm>
            <a:off x="1296015" y="1048376"/>
            <a:ext cx="4086250" cy="14305"/>
          </a:xfrm>
          <a:prstGeom prst="straightConnector1">
            <a:avLst/>
          </a:prstGeom>
          <a:noFill/>
          <a:ln cap="flat" cmpd="sng" w="12700">
            <a:solidFill>
              <a:schemeClr val="dk1"/>
            </a:solidFill>
            <a:prstDash val="solid"/>
            <a:miter lim="800000"/>
            <a:headEnd len="med" w="med" type="none"/>
            <a:tailEnd len="med" w="med" type="none"/>
          </a:ln>
        </p:spPr>
      </p:cxnSp>
      <p:cxnSp>
        <p:nvCxnSpPr>
          <p:cNvPr id="3657" name="Google Shape;3657;p53"/>
          <p:cNvCxnSpPr/>
          <p:nvPr/>
        </p:nvCxnSpPr>
        <p:spPr>
          <a:xfrm flipH="1">
            <a:off x="1285323" y="538163"/>
            <a:ext cx="19603" cy="2075819"/>
          </a:xfrm>
          <a:prstGeom prst="straightConnector1">
            <a:avLst/>
          </a:prstGeom>
          <a:noFill/>
          <a:ln cap="sq" cmpd="sng" w="28575">
            <a:solidFill>
              <a:schemeClr val="dk1"/>
            </a:solidFill>
            <a:prstDash val="solid"/>
            <a:miter lim="800000"/>
            <a:headEnd len="med" w="med" type="none"/>
            <a:tailEnd len="med" w="med" type="none"/>
          </a:ln>
        </p:spPr>
      </p:cxnSp>
      <p:cxnSp>
        <p:nvCxnSpPr>
          <p:cNvPr id="3658" name="Google Shape;3658;p53"/>
          <p:cNvCxnSpPr/>
          <p:nvPr/>
        </p:nvCxnSpPr>
        <p:spPr>
          <a:xfrm flipH="1">
            <a:off x="1755785" y="541342"/>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659" name="Google Shape;3659;p53"/>
          <p:cNvCxnSpPr/>
          <p:nvPr/>
        </p:nvCxnSpPr>
        <p:spPr>
          <a:xfrm flipH="1">
            <a:off x="2130017" y="538163"/>
            <a:ext cx="12474" cy="2069461"/>
          </a:xfrm>
          <a:prstGeom prst="straightConnector1">
            <a:avLst/>
          </a:prstGeom>
          <a:noFill/>
          <a:ln cap="flat" cmpd="sng" w="12700">
            <a:solidFill>
              <a:schemeClr val="dk1"/>
            </a:solidFill>
            <a:prstDash val="solid"/>
            <a:miter lim="800000"/>
            <a:headEnd len="med" w="med" type="none"/>
            <a:tailEnd len="med" w="med" type="none"/>
          </a:ln>
        </p:spPr>
      </p:cxnSp>
      <p:cxnSp>
        <p:nvCxnSpPr>
          <p:cNvPr id="3660" name="Google Shape;3660;p53"/>
          <p:cNvCxnSpPr/>
          <p:nvPr/>
        </p:nvCxnSpPr>
        <p:spPr>
          <a:xfrm flipH="1">
            <a:off x="2555927" y="538163"/>
            <a:ext cx="5346" cy="2069461"/>
          </a:xfrm>
          <a:prstGeom prst="straightConnector1">
            <a:avLst/>
          </a:prstGeom>
          <a:noFill/>
          <a:ln cap="flat" cmpd="sng" w="12700">
            <a:solidFill>
              <a:schemeClr val="dk1"/>
            </a:solidFill>
            <a:prstDash val="solid"/>
            <a:miter lim="800000"/>
            <a:headEnd len="med" w="med" type="none"/>
            <a:tailEnd len="med" w="med" type="none"/>
          </a:ln>
        </p:spPr>
      </p:cxnSp>
      <p:cxnSp>
        <p:nvCxnSpPr>
          <p:cNvPr id="3661" name="Google Shape;3661;p53"/>
          <p:cNvCxnSpPr/>
          <p:nvPr/>
        </p:nvCxnSpPr>
        <p:spPr>
          <a:xfrm flipH="1">
            <a:off x="2969364" y="538163"/>
            <a:ext cx="12474" cy="2026546"/>
          </a:xfrm>
          <a:prstGeom prst="straightConnector1">
            <a:avLst/>
          </a:prstGeom>
          <a:noFill/>
          <a:ln cap="flat" cmpd="sng" w="12700">
            <a:solidFill>
              <a:schemeClr val="dk1"/>
            </a:solidFill>
            <a:prstDash val="solid"/>
            <a:miter lim="800000"/>
            <a:headEnd len="med" w="med" type="none"/>
            <a:tailEnd len="med" w="med" type="none"/>
          </a:ln>
        </p:spPr>
      </p:cxnSp>
      <p:sp>
        <p:nvSpPr>
          <p:cNvPr id="3662" name="Google Shape;3662;p53"/>
          <p:cNvSpPr txBox="1"/>
          <p:nvPr/>
        </p:nvSpPr>
        <p:spPr>
          <a:xfrm>
            <a:off x="838200" y="452200"/>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663" name="Google Shape;3663;p53"/>
          <p:cNvGrpSpPr/>
          <p:nvPr/>
        </p:nvGrpSpPr>
        <p:grpSpPr>
          <a:xfrm>
            <a:off x="2554287" y="507963"/>
            <a:ext cx="2093913" cy="2621000"/>
            <a:chOff x="745" y="1901"/>
            <a:chExt cx="1175" cy="1649"/>
          </a:xfrm>
        </p:grpSpPr>
        <p:sp>
          <p:nvSpPr>
            <p:cNvPr id="3664" name="Google Shape;3664;p53"/>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65" name="Google Shape;3665;p53"/>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66" name="Google Shape;3666;p53"/>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67" name="Google Shape;3667;p53"/>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68" name="Google Shape;3668;p53"/>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69" name="Google Shape;3669;p53"/>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0" name="Google Shape;3670;p53"/>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1" name="Google Shape;3671;p53"/>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2" name="Google Shape;3672;p53"/>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3" name="Google Shape;3673;p53"/>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674" name="Google Shape;3674;p53"/>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5" name="Google Shape;3675;p53"/>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6" name="Google Shape;3676;p53"/>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77" name="Google Shape;3677;p53"/>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8" name="Google Shape;3678;p53"/>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79" name="Google Shape;3679;p53"/>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0" name="Google Shape;3680;p53"/>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1" name="Google Shape;3681;p53"/>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2" name="Google Shape;3682;p53"/>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3" name="Google Shape;3683;p53"/>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4" name="Google Shape;3684;p53"/>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5" name="Google Shape;3685;p53"/>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686" name="Google Shape;3686;p53"/>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687" name="Google Shape;3687;p53"/>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688" name="Google Shape;3688;p53"/>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689" name="Google Shape;3689;p53"/>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3690" name="Google Shape;3690;p53"/>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691" name="Google Shape;3691;p53"/>
          <p:cNvSpPr/>
          <p:nvPr/>
        </p:nvSpPr>
        <p:spPr>
          <a:xfrm>
            <a:off x="1295400"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92" name="Google Shape;3692;p53"/>
          <p:cNvSpPr/>
          <p:nvPr/>
        </p:nvSpPr>
        <p:spPr>
          <a:xfrm>
            <a:off x="2133600"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93" name="Google Shape;3693;p53"/>
          <p:cNvSpPr/>
          <p:nvPr/>
        </p:nvSpPr>
        <p:spPr>
          <a:xfrm>
            <a:off x="2133600"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94" name="Google Shape;3694;p53"/>
          <p:cNvSpPr/>
          <p:nvPr/>
        </p:nvSpPr>
        <p:spPr>
          <a:xfrm>
            <a:off x="3389435"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695" name="Google Shape;3695;p53"/>
          <p:cNvSpPr/>
          <p:nvPr/>
        </p:nvSpPr>
        <p:spPr>
          <a:xfrm>
            <a:off x="1295400" y="16202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96" name="Google Shape;3696;p53"/>
          <p:cNvSpPr/>
          <p:nvPr/>
        </p:nvSpPr>
        <p:spPr>
          <a:xfrm>
            <a:off x="2133600" y="2153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697" name="Google Shape;3697;p53"/>
          <p:cNvSpPr/>
          <p:nvPr/>
        </p:nvSpPr>
        <p:spPr>
          <a:xfrm>
            <a:off x="1752600"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698" name="Google Shape;3698;p53"/>
          <p:cNvSpPr/>
          <p:nvPr/>
        </p:nvSpPr>
        <p:spPr>
          <a:xfrm>
            <a:off x="2932235"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3699" name="Google Shape;3699;p53"/>
          <p:cNvSpPr/>
          <p:nvPr/>
        </p:nvSpPr>
        <p:spPr>
          <a:xfrm>
            <a:off x="3352800" y="2153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00" name="Google Shape;3700;p53"/>
          <p:cNvSpPr/>
          <p:nvPr/>
        </p:nvSpPr>
        <p:spPr>
          <a:xfrm>
            <a:off x="3810000"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01" name="Google Shape;3701;p53"/>
          <p:cNvSpPr/>
          <p:nvPr/>
        </p:nvSpPr>
        <p:spPr>
          <a:xfrm>
            <a:off x="3810000" y="160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02" name="Google Shape;3702;p53"/>
          <p:cNvSpPr/>
          <p:nvPr/>
        </p:nvSpPr>
        <p:spPr>
          <a:xfrm>
            <a:off x="3770435" y="1086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3703" name="Google Shape;3703;p53"/>
          <p:cNvCxnSpPr/>
          <p:nvPr/>
        </p:nvCxnSpPr>
        <p:spPr>
          <a:xfrm>
            <a:off x="990600" y="294323"/>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704" name="Google Shape;3704;p53"/>
          <p:cNvSpPr/>
          <p:nvPr/>
        </p:nvSpPr>
        <p:spPr>
          <a:xfrm>
            <a:off x="1371600" y="61436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3705" name="Google Shape;3705;p53"/>
          <p:cNvCxnSpPr/>
          <p:nvPr/>
        </p:nvCxnSpPr>
        <p:spPr>
          <a:xfrm flipH="1">
            <a:off x="4635726" y="538162"/>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706" name="Google Shape;3706;p53"/>
          <p:cNvCxnSpPr/>
          <p:nvPr/>
        </p:nvCxnSpPr>
        <p:spPr>
          <a:xfrm flipH="1" rot="10800000">
            <a:off x="1265861" y="1520721"/>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707" name="Google Shape;3707;p53"/>
          <p:cNvCxnSpPr/>
          <p:nvPr/>
        </p:nvCxnSpPr>
        <p:spPr>
          <a:xfrm flipH="1" rot="10800000">
            <a:off x="1295399" y="2018974"/>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708" name="Google Shape;3708;p53"/>
          <p:cNvSpPr/>
          <p:nvPr/>
        </p:nvSpPr>
        <p:spPr>
          <a:xfrm>
            <a:off x="4267200" y="10868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709" name="Google Shape;3709;p53"/>
          <p:cNvSpPr/>
          <p:nvPr/>
        </p:nvSpPr>
        <p:spPr>
          <a:xfrm>
            <a:off x="3770435" y="15440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10" name="Google Shape;3710;p53"/>
          <p:cNvSpPr/>
          <p:nvPr/>
        </p:nvSpPr>
        <p:spPr>
          <a:xfrm>
            <a:off x="2133600" y="21536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11" name="Google Shape;3711;p53"/>
          <p:cNvSpPr txBox="1"/>
          <p:nvPr/>
        </p:nvSpPr>
        <p:spPr>
          <a:xfrm>
            <a:off x="1408234" y="76200"/>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712" name="Google Shape;3712;p53"/>
          <p:cNvCxnSpPr/>
          <p:nvPr/>
        </p:nvCxnSpPr>
        <p:spPr>
          <a:xfrm flipH="1">
            <a:off x="5016726" y="538163"/>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713" name="Google Shape;3713;p53"/>
          <p:cNvCxnSpPr/>
          <p:nvPr/>
        </p:nvCxnSpPr>
        <p:spPr>
          <a:xfrm flipH="1" rot="10800000">
            <a:off x="1295400" y="2504123"/>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3714" name="Google Shape;3714;p53"/>
          <p:cNvCxnSpPr/>
          <p:nvPr/>
        </p:nvCxnSpPr>
        <p:spPr>
          <a:xfrm>
            <a:off x="1295401" y="538163"/>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715" name="Google Shape;3715;p53"/>
          <p:cNvSpPr/>
          <p:nvPr/>
        </p:nvSpPr>
        <p:spPr>
          <a:xfrm>
            <a:off x="4953000" y="2153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16" name="Google Shape;3716;p53"/>
          <p:cNvSpPr/>
          <p:nvPr/>
        </p:nvSpPr>
        <p:spPr>
          <a:xfrm>
            <a:off x="1713035"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17" name="Google Shape;3717;p53"/>
          <p:cNvSpPr/>
          <p:nvPr/>
        </p:nvSpPr>
        <p:spPr>
          <a:xfrm>
            <a:off x="4267200"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18" name="Google Shape;3718;p53"/>
          <p:cNvSpPr/>
          <p:nvPr/>
        </p:nvSpPr>
        <p:spPr>
          <a:xfrm>
            <a:off x="4648200"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719" name="Google Shape;3719;p53"/>
          <p:cNvSpPr/>
          <p:nvPr/>
        </p:nvSpPr>
        <p:spPr>
          <a:xfrm>
            <a:off x="4989635"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20" name="Google Shape;3720;p53"/>
          <p:cNvSpPr/>
          <p:nvPr/>
        </p:nvSpPr>
        <p:spPr>
          <a:xfrm>
            <a:off x="5029200" y="1163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721" name="Google Shape;3721;p53"/>
          <p:cNvCxnSpPr/>
          <p:nvPr/>
        </p:nvCxnSpPr>
        <p:spPr>
          <a:xfrm flipH="1">
            <a:off x="5410200" y="538163"/>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722" name="Google Shape;3722;p53"/>
          <p:cNvCxnSpPr/>
          <p:nvPr/>
        </p:nvCxnSpPr>
        <p:spPr>
          <a:xfrm flipH="1" rot="10800000">
            <a:off x="1268393" y="3019291"/>
            <a:ext cx="4141806" cy="18232"/>
          </a:xfrm>
          <a:prstGeom prst="straightConnector1">
            <a:avLst/>
          </a:prstGeom>
          <a:noFill/>
          <a:ln cap="flat" cmpd="sng" w="12700">
            <a:solidFill>
              <a:schemeClr val="dk1"/>
            </a:solidFill>
            <a:prstDash val="solid"/>
            <a:miter lim="800000"/>
            <a:headEnd len="med" w="med" type="none"/>
            <a:tailEnd len="med" w="med" type="none"/>
          </a:ln>
        </p:spPr>
      </p:cxnSp>
      <p:cxnSp>
        <p:nvCxnSpPr>
          <p:cNvPr id="3723" name="Google Shape;3723;p53"/>
          <p:cNvCxnSpPr/>
          <p:nvPr/>
        </p:nvCxnSpPr>
        <p:spPr>
          <a:xfrm flipH="1">
            <a:off x="1263323" y="5381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724" name="Google Shape;3724;p53"/>
          <p:cNvCxnSpPr/>
          <p:nvPr/>
        </p:nvCxnSpPr>
        <p:spPr>
          <a:xfrm flipH="1">
            <a:off x="2133600" y="5381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725" name="Google Shape;3725;p53"/>
          <p:cNvCxnSpPr/>
          <p:nvPr/>
        </p:nvCxnSpPr>
        <p:spPr>
          <a:xfrm flipH="1">
            <a:off x="2558723" y="5381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726" name="Google Shape;3726;p53"/>
          <p:cNvCxnSpPr/>
          <p:nvPr/>
        </p:nvCxnSpPr>
        <p:spPr>
          <a:xfrm flipH="1">
            <a:off x="2971800" y="5381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727" name="Google Shape;3727;p53"/>
          <p:cNvCxnSpPr/>
          <p:nvPr/>
        </p:nvCxnSpPr>
        <p:spPr>
          <a:xfrm flipH="1">
            <a:off x="3352800" y="5381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728" name="Google Shape;3728;p53"/>
          <p:cNvCxnSpPr/>
          <p:nvPr/>
        </p:nvCxnSpPr>
        <p:spPr>
          <a:xfrm flipH="1">
            <a:off x="3810000" y="583599"/>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729" name="Google Shape;3729;p53"/>
          <p:cNvCxnSpPr/>
          <p:nvPr/>
        </p:nvCxnSpPr>
        <p:spPr>
          <a:xfrm flipH="1">
            <a:off x="4191000" y="538163"/>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730" name="Google Shape;3730;p53"/>
          <p:cNvCxnSpPr/>
          <p:nvPr/>
        </p:nvCxnSpPr>
        <p:spPr>
          <a:xfrm flipH="1">
            <a:off x="4616123" y="538163"/>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731" name="Google Shape;3731;p53"/>
          <p:cNvCxnSpPr/>
          <p:nvPr/>
        </p:nvCxnSpPr>
        <p:spPr>
          <a:xfrm flipH="1">
            <a:off x="5410200" y="538163"/>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3732" name="Google Shape;3732;p53"/>
          <p:cNvCxnSpPr/>
          <p:nvPr/>
        </p:nvCxnSpPr>
        <p:spPr>
          <a:xfrm flipH="1">
            <a:off x="4997123" y="538163"/>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3733" name="Google Shape;3733;p53"/>
          <p:cNvSpPr/>
          <p:nvPr/>
        </p:nvSpPr>
        <p:spPr>
          <a:xfrm>
            <a:off x="4191000"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734" name="Google Shape;3734;p53"/>
          <p:cNvSpPr/>
          <p:nvPr/>
        </p:nvSpPr>
        <p:spPr>
          <a:xfrm>
            <a:off x="4151435"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735" name="Google Shape;3735;p53"/>
          <p:cNvSpPr/>
          <p:nvPr/>
        </p:nvSpPr>
        <p:spPr>
          <a:xfrm>
            <a:off x="3770435"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3736" name="Google Shape;3736;p53"/>
          <p:cNvSpPr/>
          <p:nvPr/>
        </p:nvSpPr>
        <p:spPr>
          <a:xfrm>
            <a:off x="4227635" y="1071564"/>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37" name="Google Shape;3737;p53"/>
          <p:cNvSpPr/>
          <p:nvPr/>
        </p:nvSpPr>
        <p:spPr>
          <a:xfrm>
            <a:off x="4227635"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38" name="Google Shape;3738;p53"/>
          <p:cNvSpPr/>
          <p:nvPr/>
        </p:nvSpPr>
        <p:spPr>
          <a:xfrm>
            <a:off x="4608635" y="213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39" name="Google Shape;3739;p53"/>
          <p:cNvSpPr/>
          <p:nvPr/>
        </p:nvSpPr>
        <p:spPr>
          <a:xfrm>
            <a:off x="1371600"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0" name="Google Shape;3740;p53"/>
          <p:cNvSpPr/>
          <p:nvPr/>
        </p:nvSpPr>
        <p:spPr>
          <a:xfrm>
            <a:off x="1332035" y="1086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1" name="Google Shape;3741;p53"/>
          <p:cNvSpPr/>
          <p:nvPr/>
        </p:nvSpPr>
        <p:spPr>
          <a:xfrm>
            <a:off x="1332035" y="160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2" name="Google Shape;3742;p53"/>
          <p:cNvSpPr/>
          <p:nvPr/>
        </p:nvSpPr>
        <p:spPr>
          <a:xfrm>
            <a:off x="1371600" y="2153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3" name="Google Shape;3743;p53"/>
          <p:cNvSpPr/>
          <p:nvPr/>
        </p:nvSpPr>
        <p:spPr>
          <a:xfrm>
            <a:off x="1295400"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4" name="Google Shape;3744;p53"/>
          <p:cNvSpPr/>
          <p:nvPr/>
        </p:nvSpPr>
        <p:spPr>
          <a:xfrm>
            <a:off x="1752600"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5" name="Google Shape;3745;p53"/>
          <p:cNvSpPr/>
          <p:nvPr/>
        </p:nvSpPr>
        <p:spPr>
          <a:xfrm>
            <a:off x="2551235"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6" name="Google Shape;3746;p53"/>
          <p:cNvSpPr/>
          <p:nvPr/>
        </p:nvSpPr>
        <p:spPr>
          <a:xfrm>
            <a:off x="2133600" y="2671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7" name="Google Shape;3747;p53"/>
          <p:cNvSpPr/>
          <p:nvPr/>
        </p:nvSpPr>
        <p:spPr>
          <a:xfrm>
            <a:off x="1752600"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8" name="Google Shape;3748;p53"/>
          <p:cNvSpPr/>
          <p:nvPr/>
        </p:nvSpPr>
        <p:spPr>
          <a:xfrm>
            <a:off x="2209800" y="629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49" name="Google Shape;3749;p53"/>
          <p:cNvSpPr/>
          <p:nvPr/>
        </p:nvSpPr>
        <p:spPr>
          <a:xfrm>
            <a:off x="2170235" y="1086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50" name="Google Shape;3750;p53"/>
          <p:cNvSpPr/>
          <p:nvPr/>
        </p:nvSpPr>
        <p:spPr>
          <a:xfrm>
            <a:off x="2133600" y="1544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51" name="Google Shape;3751;p53"/>
          <p:cNvSpPr/>
          <p:nvPr/>
        </p:nvSpPr>
        <p:spPr>
          <a:xfrm>
            <a:off x="2551235"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52" name="Google Shape;3752;p53"/>
          <p:cNvSpPr/>
          <p:nvPr/>
        </p:nvSpPr>
        <p:spPr>
          <a:xfrm>
            <a:off x="2932235"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3" name="Google Shape;3753;p53"/>
          <p:cNvSpPr/>
          <p:nvPr/>
        </p:nvSpPr>
        <p:spPr>
          <a:xfrm>
            <a:off x="3352800"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4" name="Google Shape;3754;p53"/>
          <p:cNvSpPr/>
          <p:nvPr/>
        </p:nvSpPr>
        <p:spPr>
          <a:xfrm>
            <a:off x="4227635" y="2610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5" name="Google Shape;3755;p53"/>
          <p:cNvSpPr/>
          <p:nvPr/>
        </p:nvSpPr>
        <p:spPr>
          <a:xfrm>
            <a:off x="3846635"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6" name="Google Shape;3756;p53"/>
          <p:cNvSpPr/>
          <p:nvPr/>
        </p:nvSpPr>
        <p:spPr>
          <a:xfrm>
            <a:off x="4572000" y="2610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7" name="Google Shape;3757;p53"/>
          <p:cNvSpPr/>
          <p:nvPr/>
        </p:nvSpPr>
        <p:spPr>
          <a:xfrm>
            <a:off x="4989635" y="2595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8" name="Google Shape;3758;p53"/>
          <p:cNvSpPr/>
          <p:nvPr/>
        </p:nvSpPr>
        <p:spPr>
          <a:xfrm>
            <a:off x="5029200" y="212312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59" name="Google Shape;3759;p53"/>
          <p:cNvSpPr/>
          <p:nvPr/>
        </p:nvSpPr>
        <p:spPr>
          <a:xfrm>
            <a:off x="5029200"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0" name="Google Shape;3760;p53"/>
          <p:cNvSpPr/>
          <p:nvPr/>
        </p:nvSpPr>
        <p:spPr>
          <a:xfrm>
            <a:off x="4572000"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1" name="Google Shape;3761;p53"/>
          <p:cNvSpPr/>
          <p:nvPr/>
        </p:nvSpPr>
        <p:spPr>
          <a:xfrm>
            <a:off x="4572000" y="1544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2" name="Google Shape;3762;p53"/>
          <p:cNvSpPr/>
          <p:nvPr/>
        </p:nvSpPr>
        <p:spPr>
          <a:xfrm>
            <a:off x="4648200" y="53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3" name="Google Shape;3763;p53"/>
          <p:cNvSpPr/>
          <p:nvPr/>
        </p:nvSpPr>
        <p:spPr>
          <a:xfrm>
            <a:off x="3352800" y="614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4" name="Google Shape;3764;p53"/>
          <p:cNvSpPr/>
          <p:nvPr/>
        </p:nvSpPr>
        <p:spPr>
          <a:xfrm>
            <a:off x="3352800" y="1147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5" name="Google Shape;3765;p53"/>
          <p:cNvSpPr/>
          <p:nvPr/>
        </p:nvSpPr>
        <p:spPr>
          <a:xfrm>
            <a:off x="3810000" y="629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6" name="Google Shape;3766;p53"/>
          <p:cNvSpPr/>
          <p:nvPr/>
        </p:nvSpPr>
        <p:spPr>
          <a:xfrm>
            <a:off x="4227635" y="567709"/>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7" name="Google Shape;3767;p53"/>
          <p:cNvSpPr/>
          <p:nvPr/>
        </p:nvSpPr>
        <p:spPr>
          <a:xfrm>
            <a:off x="3389435" y="15287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3768" name="Google Shape;3768;p53"/>
          <p:cNvSpPr/>
          <p:nvPr/>
        </p:nvSpPr>
        <p:spPr>
          <a:xfrm>
            <a:off x="2932235" y="15440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69" name="Google Shape;3769;p53"/>
          <p:cNvSpPr/>
          <p:nvPr/>
        </p:nvSpPr>
        <p:spPr>
          <a:xfrm>
            <a:off x="2590800" y="59912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70" name="Google Shape;3770;p53"/>
          <p:cNvSpPr/>
          <p:nvPr/>
        </p:nvSpPr>
        <p:spPr>
          <a:xfrm>
            <a:off x="2590800" y="107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71" name="Google Shape;3771;p53"/>
          <p:cNvSpPr/>
          <p:nvPr/>
        </p:nvSpPr>
        <p:spPr>
          <a:xfrm>
            <a:off x="5217602" y="751225"/>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772" name="Google Shape;3772;p53"/>
          <p:cNvSpPr/>
          <p:nvPr/>
        </p:nvSpPr>
        <p:spPr>
          <a:xfrm>
            <a:off x="5181600" y="1208425"/>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773" name="Google Shape;3773;p53"/>
          <p:cNvSpPr/>
          <p:nvPr/>
        </p:nvSpPr>
        <p:spPr>
          <a:xfrm>
            <a:off x="3124200" y="1208425"/>
            <a:ext cx="116398" cy="152698"/>
          </a:xfrm>
          <a:prstGeom prst="ellipse">
            <a:avLst/>
          </a:prstGeom>
          <a:solidFill>
            <a:srgbClr val="DCE6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774" name="Google Shape;3774;p53"/>
          <p:cNvSpPr/>
          <p:nvPr/>
        </p:nvSpPr>
        <p:spPr>
          <a:xfrm>
            <a:off x="5217602" y="7512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3775" name="Google Shape;3775;p53"/>
          <p:cNvSpPr/>
          <p:nvPr/>
        </p:nvSpPr>
        <p:spPr>
          <a:xfrm>
            <a:off x="5181600" y="12084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776" name="Google Shape;3776;p53"/>
          <p:cNvSpPr/>
          <p:nvPr/>
        </p:nvSpPr>
        <p:spPr>
          <a:xfrm>
            <a:off x="3124200" y="7512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3777" name="Google Shape;3777;p53"/>
          <p:cNvSpPr/>
          <p:nvPr/>
        </p:nvSpPr>
        <p:spPr>
          <a:xfrm>
            <a:off x="3124200" y="12084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778" name="Google Shape;3778;p53"/>
          <p:cNvSpPr/>
          <p:nvPr/>
        </p:nvSpPr>
        <p:spPr>
          <a:xfrm rot="-5400000">
            <a:off x="3821641" y="-1154642"/>
            <a:ext cx="510119" cy="8305801"/>
          </a:xfrm>
          <a:prstGeom prst="curvedRightArrow">
            <a:avLst>
              <a:gd fmla="val 24990" name="adj1"/>
              <a:gd fmla="val 24727" name="adj2"/>
              <a:gd fmla="val 21866" name="adj3"/>
            </a:avLst>
          </a:prstGeom>
          <a:solidFill>
            <a:srgbClr val="800000"/>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8"/>
                                        </p:tgtEl>
                                        <p:attrNameLst>
                                          <p:attrName>style.visibility</p:attrName>
                                        </p:attrNameLst>
                                      </p:cBhvr>
                                      <p:to>
                                        <p:strVal val="visible"/>
                                      </p:to>
                                    </p:set>
                                    <p:animEffect filter="fade" transition="in">
                                      <p:cBhvr>
                                        <p:cTn dur="500"/>
                                        <p:tgtEl>
                                          <p:spTgt spid="3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9"/>
                                        </p:tgtEl>
                                        <p:attrNameLst>
                                          <p:attrName>style.visibility</p:attrName>
                                        </p:attrNameLst>
                                      </p:cBhvr>
                                      <p:to>
                                        <p:strVal val="visible"/>
                                      </p:to>
                                    </p:set>
                                    <p:animEffect filter="fade" transition="in">
                                      <p:cBhvr>
                                        <p:cTn dur="500"/>
                                        <p:tgtEl>
                                          <p:spTgt spid="3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8"/>
                                        </p:tgtEl>
                                        <p:attrNameLst>
                                          <p:attrName>style.visibility</p:attrName>
                                        </p:attrNameLst>
                                      </p:cBhvr>
                                      <p:to>
                                        <p:strVal val="visible"/>
                                      </p:to>
                                    </p:set>
                                    <p:animEffect filter="fade" transition="in">
                                      <p:cBhvr>
                                        <p:cTn dur="500"/>
                                        <p:tgtEl>
                                          <p:spTgt spid="3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latin typeface="Cambria"/>
                <a:ea typeface="Cambria"/>
                <a:cs typeface="Cambria"/>
                <a:sym typeface="Cambria"/>
              </a:rPr>
              <a:t>Morphology</a:t>
            </a:r>
            <a:endParaRPr/>
          </a:p>
        </p:txBody>
      </p:sp>
      <p:sp>
        <p:nvSpPr>
          <p:cNvPr id="137" name="Google Shape;137;p18"/>
          <p:cNvSpPr txBox="1"/>
          <p:nvPr/>
        </p:nvSpPr>
        <p:spPr>
          <a:xfrm>
            <a:off x="381000" y="1447800"/>
            <a:ext cx="8610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404040"/>
                </a:solidFill>
                <a:highlight>
                  <a:srgbClr val="FCFCFC"/>
                </a:highlight>
                <a:latin typeface="Arial"/>
                <a:ea typeface="Arial"/>
                <a:cs typeface="Arial"/>
                <a:sym typeface="Arial"/>
              </a:rPr>
              <a:t>Morphological transformations are some simple operations based on the image shape. It is normally performed on binary images</a:t>
            </a:r>
            <a:endParaRPr/>
          </a:p>
        </p:txBody>
      </p:sp>
      <p:grpSp>
        <p:nvGrpSpPr>
          <p:cNvPr id="138" name="Google Shape;138;p18"/>
          <p:cNvGrpSpPr/>
          <p:nvPr/>
        </p:nvGrpSpPr>
        <p:grpSpPr>
          <a:xfrm>
            <a:off x="0" y="6429376"/>
            <a:ext cx="9220200" cy="428624"/>
            <a:chOff x="0" y="6505576"/>
            <a:chExt cx="9220200" cy="428624"/>
          </a:xfrm>
        </p:grpSpPr>
        <p:sp>
          <p:nvSpPr>
            <p:cNvPr id="139" name="Google Shape;139;p1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40" name="Google Shape;140;p1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
        <p:nvSpPr>
          <p:cNvPr id="141" name="Google Shape;141;p18"/>
          <p:cNvSpPr txBox="1"/>
          <p:nvPr/>
        </p:nvSpPr>
        <p:spPr>
          <a:xfrm>
            <a:off x="381000" y="2743200"/>
            <a:ext cx="8610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404040"/>
                </a:solidFill>
                <a:highlight>
                  <a:srgbClr val="FCFCFC"/>
                </a:highlight>
                <a:latin typeface="Arial"/>
                <a:ea typeface="Arial"/>
                <a:cs typeface="Arial"/>
                <a:sym typeface="Arial"/>
              </a:rPr>
              <a:t>It needs two inputs, one is our original image, second one is called </a:t>
            </a:r>
            <a:r>
              <a:rPr b="1" i="0" lang="en-US" sz="2400" u="none" cap="none" strike="noStrike">
                <a:solidFill>
                  <a:srgbClr val="404040"/>
                </a:solidFill>
                <a:highlight>
                  <a:srgbClr val="FCFCFC"/>
                </a:highlight>
                <a:latin typeface="Arial"/>
                <a:ea typeface="Arial"/>
                <a:cs typeface="Arial"/>
                <a:sym typeface="Arial"/>
              </a:rPr>
              <a:t>structuring element</a:t>
            </a:r>
            <a:r>
              <a:rPr b="0" i="0" lang="en-US" sz="2400" u="none" cap="none" strike="noStrike">
                <a:solidFill>
                  <a:srgbClr val="404040"/>
                </a:solidFill>
                <a:highlight>
                  <a:srgbClr val="FCFCFC"/>
                </a:highlight>
                <a:latin typeface="Arial"/>
                <a:ea typeface="Arial"/>
                <a:cs typeface="Arial"/>
                <a:sym typeface="Arial"/>
              </a:rPr>
              <a:t> or </a:t>
            </a:r>
            <a:r>
              <a:rPr b="1" i="0" lang="en-US" sz="2400" u="none" cap="none" strike="noStrike">
                <a:solidFill>
                  <a:srgbClr val="404040"/>
                </a:solidFill>
                <a:highlight>
                  <a:srgbClr val="FCFCFC"/>
                </a:highlight>
                <a:latin typeface="Arial"/>
                <a:ea typeface="Arial"/>
                <a:cs typeface="Arial"/>
                <a:sym typeface="Arial"/>
              </a:rPr>
              <a:t>kernel</a:t>
            </a:r>
            <a:r>
              <a:rPr b="0" i="0" lang="en-US" sz="2400" u="none" cap="none" strike="noStrike">
                <a:solidFill>
                  <a:srgbClr val="404040"/>
                </a:solidFill>
                <a:highlight>
                  <a:srgbClr val="FCFCFC"/>
                </a:highlight>
                <a:latin typeface="Arial"/>
                <a:ea typeface="Arial"/>
                <a:cs typeface="Arial"/>
                <a:sym typeface="Arial"/>
              </a:rPr>
              <a:t> which decides the nature of operation</a:t>
            </a:r>
            <a:endParaRPr/>
          </a:p>
        </p:txBody>
      </p:sp>
      <p:sp>
        <p:nvSpPr>
          <p:cNvPr id="142" name="Google Shape;142;p18"/>
          <p:cNvSpPr txBox="1"/>
          <p:nvPr/>
        </p:nvSpPr>
        <p:spPr>
          <a:xfrm>
            <a:off x="381000" y="4180344"/>
            <a:ext cx="8610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404040"/>
                </a:solidFill>
                <a:highlight>
                  <a:srgbClr val="FCFCFC"/>
                </a:highlight>
                <a:latin typeface="Arial"/>
                <a:ea typeface="Arial"/>
                <a:cs typeface="Arial"/>
                <a:sym typeface="Arial"/>
              </a:rPr>
              <a:t>Two basic morphological operators are Erosion and Dilation. </a:t>
            </a:r>
            <a:endParaRPr/>
          </a:p>
          <a:p>
            <a:pPr indent="0" lvl="0" marL="0" marR="0" rtl="0" algn="l">
              <a:spcBef>
                <a:spcPts val="0"/>
              </a:spcBef>
              <a:spcAft>
                <a:spcPts val="0"/>
              </a:spcAft>
              <a:buNone/>
            </a:pPr>
            <a:r>
              <a:rPr b="0" i="0" lang="en-US" sz="2400" u="none" cap="none" strike="noStrike">
                <a:solidFill>
                  <a:srgbClr val="404040"/>
                </a:solidFill>
                <a:highlight>
                  <a:srgbClr val="FCFCFC"/>
                </a:highlight>
                <a:latin typeface="Arial"/>
                <a:ea typeface="Arial"/>
                <a:cs typeface="Arial"/>
                <a:sym typeface="Arial"/>
              </a:rPr>
              <a:t>Then its variant forms like Opening and Closing</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2" name="Shape 3782"/>
        <p:cNvGrpSpPr/>
        <p:nvPr/>
      </p:nvGrpSpPr>
      <p:grpSpPr>
        <a:xfrm>
          <a:off x="0" y="0"/>
          <a:ext cx="0" cy="0"/>
          <a:chOff x="0" y="0"/>
          <a:chExt cx="0" cy="0"/>
        </a:xfrm>
      </p:grpSpPr>
      <p:sp>
        <p:nvSpPr>
          <p:cNvPr id="3783" name="Google Shape;3783;p54"/>
          <p:cNvSpPr/>
          <p:nvPr/>
        </p:nvSpPr>
        <p:spPr>
          <a:xfrm>
            <a:off x="1255835" y="5867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784" name="Google Shape;3784;p54"/>
          <p:cNvSpPr/>
          <p:nvPr/>
        </p:nvSpPr>
        <p:spPr>
          <a:xfrm>
            <a:off x="2475035" y="3810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3785" name="Google Shape;3785;p54"/>
          <p:cNvGrpSpPr/>
          <p:nvPr/>
        </p:nvGrpSpPr>
        <p:grpSpPr>
          <a:xfrm>
            <a:off x="1209123" y="609600"/>
            <a:ext cx="4096942" cy="2590800"/>
            <a:chOff x="734" y="1920"/>
            <a:chExt cx="2299" cy="1630"/>
          </a:xfrm>
        </p:grpSpPr>
        <p:sp>
          <p:nvSpPr>
            <p:cNvPr id="3786" name="Google Shape;3786;p5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87" name="Google Shape;3787;p5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88" name="Google Shape;3788;p5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89" name="Google Shape;3789;p5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0" name="Google Shape;3790;p5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1" name="Google Shape;3791;p5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2" name="Google Shape;3792;p5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3" name="Google Shape;3793;p5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4" name="Google Shape;3794;p5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5" name="Google Shape;3795;p54"/>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796" name="Google Shape;3796;p5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7" name="Google Shape;3797;p5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798" name="Google Shape;3798;p5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799" name="Google Shape;3799;p54"/>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00" name="Google Shape;3800;p5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1" name="Google Shape;3801;p5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2" name="Google Shape;3802;p5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3" name="Google Shape;3803;p5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4" name="Google Shape;3804;p54"/>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05" name="Google Shape;3805;p5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6" name="Google Shape;3806;p5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7" name="Google Shape;3807;p5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8" name="Google Shape;3808;p5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09" name="Google Shape;3809;p54"/>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810" name="Google Shape;3810;p5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811" name="Google Shape;3811;p5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812" name="Google Shape;3812;p54"/>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3813" name="Google Shape;3813;p54"/>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3814" name="Google Shape;3814;p54"/>
            <p:cNvCxnSpPr/>
            <p:nvPr/>
          </p:nvCxnSpPr>
          <p:spPr>
            <a:xfrm flipH="1">
              <a:off x="970" y="1920"/>
              <a:ext cx="9" cy="1590"/>
            </a:xfrm>
            <a:prstGeom prst="straightConnector1">
              <a:avLst/>
            </a:prstGeom>
            <a:noFill/>
            <a:ln cap="flat" cmpd="sng" w="12700">
              <a:solidFill>
                <a:schemeClr val="dk1"/>
              </a:solidFill>
              <a:prstDash val="solid"/>
              <a:miter lim="800000"/>
              <a:headEnd len="med" w="med" type="none"/>
              <a:tailEnd len="med" w="med" type="none"/>
            </a:ln>
          </p:spPr>
        </p:cxnSp>
        <p:cxnSp>
          <p:nvCxnSpPr>
            <p:cNvPr id="3815" name="Google Shape;3815;p54"/>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816" name="Google Shape;3816;p54"/>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817" name="Google Shape;3817;p54"/>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3818" name="Google Shape;3818;p54"/>
          <p:cNvSpPr txBox="1"/>
          <p:nvPr/>
        </p:nvSpPr>
        <p:spPr>
          <a:xfrm>
            <a:off x="762000" y="60801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819" name="Google Shape;3819;p54"/>
          <p:cNvGrpSpPr/>
          <p:nvPr/>
        </p:nvGrpSpPr>
        <p:grpSpPr>
          <a:xfrm>
            <a:off x="2474523" y="609599"/>
            <a:ext cx="2097477" cy="2590800"/>
            <a:chOff x="743" y="1920"/>
            <a:chExt cx="1177" cy="1630"/>
          </a:xfrm>
        </p:grpSpPr>
        <p:sp>
          <p:nvSpPr>
            <p:cNvPr id="3820" name="Google Shape;3820;p5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1" name="Google Shape;3821;p5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2" name="Google Shape;3822;p5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3" name="Google Shape;3823;p5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4" name="Google Shape;3824;p5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5" name="Google Shape;3825;p5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6" name="Google Shape;3826;p5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7" name="Google Shape;3827;p5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8" name="Google Shape;3828;p5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29" name="Google Shape;3829;p54"/>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30" name="Google Shape;3830;p5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1" name="Google Shape;3831;p5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2" name="Google Shape;3832;p5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833" name="Google Shape;3833;p54"/>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34" name="Google Shape;3834;p5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5" name="Google Shape;3835;p5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6" name="Google Shape;3836;p5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7" name="Google Shape;3837;p5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38" name="Google Shape;3838;p54"/>
            <p:cNvSpPr/>
            <p:nvPr/>
          </p:nvSpPr>
          <p:spPr>
            <a:xfrm>
              <a:off x="743" y="2265"/>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39" name="Google Shape;3839;p5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40" name="Google Shape;3840;p5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41" name="Google Shape;3841;p5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42" name="Google Shape;3842;p5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43" name="Google Shape;3843;p54"/>
            <p:cNvSpPr/>
            <p:nvPr/>
          </p:nvSpPr>
          <p:spPr>
            <a:xfrm>
              <a:off x="765" y="197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44" name="Google Shape;3844;p5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845" name="Google Shape;3845;p5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846" name="Google Shape;3846;p54"/>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847" name="Google Shape;3847;p54"/>
            <p:cNvCxnSpPr/>
            <p:nvPr/>
          </p:nvCxnSpPr>
          <p:spPr>
            <a:xfrm>
              <a:off x="1450" y="1920"/>
              <a:ext cx="6"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848" name="Google Shape;3848;p54"/>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849" name="Google Shape;3849;p54"/>
          <p:cNvSpPr/>
          <p:nvPr/>
        </p:nvSpPr>
        <p:spPr>
          <a:xfrm>
            <a:off x="12192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0" name="Google Shape;3850;p54"/>
          <p:cNvSpPr/>
          <p:nvPr/>
        </p:nvSpPr>
        <p:spPr>
          <a:xfrm>
            <a:off x="20574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1" name="Google Shape;3851;p54"/>
          <p:cNvSpPr/>
          <p:nvPr/>
        </p:nvSpPr>
        <p:spPr>
          <a:xfrm>
            <a:off x="20574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2" name="Google Shape;3852;p54"/>
          <p:cNvSpPr/>
          <p:nvPr/>
        </p:nvSpPr>
        <p:spPr>
          <a:xfrm>
            <a:off x="33132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3" name="Google Shape;3853;p54"/>
          <p:cNvSpPr/>
          <p:nvPr/>
        </p:nvSpPr>
        <p:spPr>
          <a:xfrm>
            <a:off x="1219200" y="1691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4" name="Google Shape;3854;p54"/>
          <p:cNvSpPr/>
          <p:nvPr/>
        </p:nvSpPr>
        <p:spPr>
          <a:xfrm>
            <a:off x="20574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855" name="Google Shape;3855;p54"/>
          <p:cNvSpPr/>
          <p:nvPr/>
        </p:nvSpPr>
        <p:spPr>
          <a:xfrm>
            <a:off x="16002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6" name="Google Shape;3856;p54"/>
          <p:cNvSpPr/>
          <p:nvPr/>
        </p:nvSpPr>
        <p:spPr>
          <a:xfrm>
            <a:off x="2856035"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7" name="Google Shape;3857;p54"/>
          <p:cNvSpPr/>
          <p:nvPr/>
        </p:nvSpPr>
        <p:spPr>
          <a:xfrm>
            <a:off x="32766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8" name="Google Shape;3858;p54"/>
          <p:cNvSpPr/>
          <p:nvPr/>
        </p:nvSpPr>
        <p:spPr>
          <a:xfrm>
            <a:off x="37338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59" name="Google Shape;3859;p54"/>
          <p:cNvSpPr/>
          <p:nvPr/>
        </p:nvSpPr>
        <p:spPr>
          <a:xfrm>
            <a:off x="3733800"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860" name="Google Shape;3860;p54"/>
          <p:cNvSpPr/>
          <p:nvPr/>
        </p:nvSpPr>
        <p:spPr>
          <a:xfrm>
            <a:off x="3694235" y="115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61" name="Google Shape;3861;p54"/>
          <p:cNvSpPr/>
          <p:nvPr/>
        </p:nvSpPr>
        <p:spPr>
          <a:xfrm>
            <a:off x="2475035"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3862" name="Google Shape;3862;p54"/>
          <p:cNvCxnSpPr/>
          <p:nvPr/>
        </p:nvCxnSpPr>
        <p:spPr>
          <a:xfrm>
            <a:off x="914400" y="3810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863" name="Google Shape;3863;p54"/>
          <p:cNvSpPr/>
          <p:nvPr/>
        </p:nvSpPr>
        <p:spPr>
          <a:xfrm>
            <a:off x="12954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864" name="Google Shape;3864;p54"/>
          <p:cNvSpPr/>
          <p:nvPr/>
        </p:nvSpPr>
        <p:spPr>
          <a:xfrm>
            <a:off x="32766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3865" name="Google Shape;3865;p54"/>
          <p:cNvCxnSpPr/>
          <p:nvPr/>
        </p:nvCxnSpPr>
        <p:spPr>
          <a:xfrm flipH="1">
            <a:off x="4559526" y="60959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866" name="Google Shape;3866;p54"/>
          <p:cNvCxnSpPr/>
          <p:nvPr/>
        </p:nvCxnSpPr>
        <p:spPr>
          <a:xfrm flipH="1" rot="10800000">
            <a:off x="1189661" y="159215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867" name="Google Shape;3867;p54"/>
          <p:cNvCxnSpPr/>
          <p:nvPr/>
        </p:nvCxnSpPr>
        <p:spPr>
          <a:xfrm flipH="1" rot="10800000">
            <a:off x="1219199" y="202945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868" name="Google Shape;3868;p54"/>
          <p:cNvSpPr/>
          <p:nvPr/>
        </p:nvSpPr>
        <p:spPr>
          <a:xfrm>
            <a:off x="41910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869" name="Google Shape;3869;p54"/>
          <p:cNvSpPr/>
          <p:nvPr/>
        </p:nvSpPr>
        <p:spPr>
          <a:xfrm>
            <a:off x="2856035" y="16916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870" name="Google Shape;3870;p54"/>
          <p:cNvSpPr/>
          <p:nvPr/>
        </p:nvSpPr>
        <p:spPr>
          <a:xfrm>
            <a:off x="3694235" y="16154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871" name="Google Shape;3871;p54"/>
          <p:cNvSpPr/>
          <p:nvPr/>
        </p:nvSpPr>
        <p:spPr>
          <a:xfrm>
            <a:off x="2057400" y="22250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3872" name="Google Shape;3872;p54"/>
          <p:cNvSpPr/>
          <p:nvPr/>
        </p:nvSpPr>
        <p:spPr>
          <a:xfrm>
            <a:off x="152400" y="684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3873" name="Google Shape;3873;p54"/>
          <p:cNvSpPr txBox="1"/>
          <p:nvPr/>
        </p:nvSpPr>
        <p:spPr>
          <a:xfrm>
            <a:off x="1332034" y="14763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874" name="Google Shape;3874;p54"/>
          <p:cNvCxnSpPr/>
          <p:nvPr/>
        </p:nvCxnSpPr>
        <p:spPr>
          <a:xfrm flipH="1">
            <a:off x="4940526" y="6096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875" name="Google Shape;3875;p54"/>
          <p:cNvCxnSpPr/>
          <p:nvPr/>
        </p:nvCxnSpPr>
        <p:spPr>
          <a:xfrm flipH="1" rot="10800000">
            <a:off x="1219200" y="26546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3876" name="Google Shape;3876;p54"/>
          <p:cNvCxnSpPr/>
          <p:nvPr/>
        </p:nvCxnSpPr>
        <p:spPr>
          <a:xfrm>
            <a:off x="1219201" y="60960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877" name="Google Shape;3877;p54"/>
          <p:cNvSpPr/>
          <p:nvPr/>
        </p:nvSpPr>
        <p:spPr>
          <a:xfrm>
            <a:off x="48768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78" name="Google Shape;3878;p54"/>
          <p:cNvSpPr/>
          <p:nvPr/>
        </p:nvSpPr>
        <p:spPr>
          <a:xfrm>
            <a:off x="4532435"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79" name="Google Shape;3879;p54"/>
          <p:cNvSpPr/>
          <p:nvPr/>
        </p:nvSpPr>
        <p:spPr>
          <a:xfrm>
            <a:off x="1636835"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0" name="Google Shape;3880;p54"/>
          <p:cNvSpPr/>
          <p:nvPr/>
        </p:nvSpPr>
        <p:spPr>
          <a:xfrm>
            <a:off x="4191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1" name="Google Shape;3881;p54"/>
          <p:cNvSpPr/>
          <p:nvPr/>
        </p:nvSpPr>
        <p:spPr>
          <a:xfrm>
            <a:off x="41910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2" name="Google Shape;3882;p54"/>
          <p:cNvSpPr/>
          <p:nvPr/>
        </p:nvSpPr>
        <p:spPr>
          <a:xfrm>
            <a:off x="3733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3" name="Google Shape;3883;p54"/>
          <p:cNvSpPr/>
          <p:nvPr/>
        </p:nvSpPr>
        <p:spPr>
          <a:xfrm>
            <a:off x="4572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4" name="Google Shape;3884;p54"/>
          <p:cNvSpPr/>
          <p:nvPr/>
        </p:nvSpPr>
        <p:spPr>
          <a:xfrm>
            <a:off x="4495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885" name="Google Shape;3885;p54"/>
          <p:cNvSpPr/>
          <p:nvPr/>
        </p:nvSpPr>
        <p:spPr>
          <a:xfrm>
            <a:off x="45324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3886" name="Google Shape;3886;p54"/>
          <p:cNvCxnSpPr/>
          <p:nvPr/>
        </p:nvCxnSpPr>
        <p:spPr>
          <a:xfrm flipH="1">
            <a:off x="5334000" y="609600"/>
            <a:ext cx="12474" cy="2075819"/>
          </a:xfrm>
          <a:prstGeom prst="straightConnector1">
            <a:avLst/>
          </a:prstGeom>
          <a:noFill/>
          <a:ln cap="flat" cmpd="sng" w="12700">
            <a:solidFill>
              <a:schemeClr val="dk1"/>
            </a:solidFill>
            <a:prstDash val="solid"/>
            <a:miter lim="800000"/>
            <a:headEnd len="med" w="med" type="none"/>
            <a:tailEnd len="med" w="med" type="none"/>
          </a:ln>
        </p:spPr>
      </p:cxnSp>
      <p:grpSp>
        <p:nvGrpSpPr>
          <p:cNvPr id="3887" name="Google Shape;3887;p54"/>
          <p:cNvGrpSpPr/>
          <p:nvPr/>
        </p:nvGrpSpPr>
        <p:grpSpPr>
          <a:xfrm>
            <a:off x="1225105" y="3749040"/>
            <a:ext cx="4096942" cy="2590800"/>
            <a:chOff x="734" y="1920"/>
            <a:chExt cx="2299" cy="1630"/>
          </a:xfrm>
        </p:grpSpPr>
        <p:sp>
          <p:nvSpPr>
            <p:cNvPr id="3888" name="Google Shape;3888;p5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89" name="Google Shape;3889;p5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0" name="Google Shape;3890;p5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1" name="Google Shape;3891;p5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2" name="Google Shape;3892;p5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3" name="Google Shape;3893;p5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4" name="Google Shape;3894;p5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5" name="Google Shape;3895;p5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6" name="Google Shape;3896;p5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7" name="Google Shape;3897;p54"/>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898" name="Google Shape;3898;p5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899" name="Google Shape;3899;p5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0" name="Google Shape;3900;p54"/>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901" name="Google Shape;3901;p5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2" name="Google Shape;3902;p5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3" name="Google Shape;3903;p5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4" name="Google Shape;3904;p5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5" name="Google Shape;3905;p54"/>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3906" name="Google Shape;3906;p5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7" name="Google Shape;3907;p54"/>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8" name="Google Shape;3908;p5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09" name="Google Shape;3909;p5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10" name="Google Shape;3910;p54"/>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11" name="Google Shape;3911;p5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912" name="Google Shape;3912;p5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913" name="Google Shape;3913;p54"/>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3914" name="Google Shape;3914;p54"/>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3915" name="Google Shape;3915;p54"/>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3916" name="Google Shape;3916;p54"/>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917" name="Google Shape;3917;p54"/>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3918" name="Google Shape;3918;p54"/>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3919" name="Google Shape;3919;p54"/>
          <p:cNvSpPr txBox="1"/>
          <p:nvPr/>
        </p:nvSpPr>
        <p:spPr>
          <a:xfrm>
            <a:off x="777982" y="374745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3920" name="Google Shape;3920;p54"/>
          <p:cNvGrpSpPr/>
          <p:nvPr/>
        </p:nvGrpSpPr>
        <p:grpSpPr>
          <a:xfrm>
            <a:off x="2494069" y="3718840"/>
            <a:ext cx="2093913" cy="2621000"/>
            <a:chOff x="745" y="1901"/>
            <a:chExt cx="1175" cy="1649"/>
          </a:xfrm>
        </p:grpSpPr>
        <p:sp>
          <p:nvSpPr>
            <p:cNvPr id="3921" name="Google Shape;3921;p54"/>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2" name="Google Shape;3922;p54"/>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3" name="Google Shape;3923;p54"/>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4" name="Google Shape;3924;p54"/>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5" name="Google Shape;3925;p54"/>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6" name="Google Shape;3926;p54"/>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7" name="Google Shape;3927;p54"/>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8" name="Google Shape;3928;p54"/>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29" name="Google Shape;3929;p54"/>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0" name="Google Shape;3930;p54"/>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1" name="Google Shape;3931;p54"/>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2" name="Google Shape;3932;p54"/>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33" name="Google Shape;3933;p54"/>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4" name="Google Shape;3934;p54"/>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5" name="Google Shape;3935;p54"/>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6" name="Google Shape;3936;p54"/>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7" name="Google Shape;3937;p54"/>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8" name="Google Shape;3938;p54"/>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39" name="Google Shape;3939;p54"/>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40" name="Google Shape;3940;p54"/>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41" name="Google Shape;3941;p54"/>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3942" name="Google Shape;3942;p54"/>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3943" name="Google Shape;3943;p54"/>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3944" name="Google Shape;3944;p54"/>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3945" name="Google Shape;3945;p54"/>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3946" name="Google Shape;3946;p54"/>
          <p:cNvSpPr/>
          <p:nvPr/>
        </p:nvSpPr>
        <p:spPr>
          <a:xfrm>
            <a:off x="12351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47" name="Google Shape;3947;p54"/>
          <p:cNvSpPr/>
          <p:nvPr/>
        </p:nvSpPr>
        <p:spPr>
          <a:xfrm>
            <a:off x="20733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48" name="Google Shape;3948;p54"/>
          <p:cNvSpPr/>
          <p:nvPr/>
        </p:nvSpPr>
        <p:spPr>
          <a:xfrm>
            <a:off x="2073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49" name="Google Shape;3949;p54"/>
          <p:cNvSpPr/>
          <p:nvPr/>
        </p:nvSpPr>
        <p:spPr>
          <a:xfrm>
            <a:off x="3329217"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950" name="Google Shape;3950;p54"/>
          <p:cNvSpPr/>
          <p:nvPr/>
        </p:nvSpPr>
        <p:spPr>
          <a:xfrm>
            <a:off x="1235182"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51" name="Google Shape;3951;p54"/>
          <p:cNvSpPr/>
          <p:nvPr/>
        </p:nvSpPr>
        <p:spPr>
          <a:xfrm>
            <a:off x="2073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52" name="Google Shape;3952;p54"/>
          <p:cNvSpPr/>
          <p:nvPr/>
        </p:nvSpPr>
        <p:spPr>
          <a:xfrm>
            <a:off x="16923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3953" name="Google Shape;3953;p54"/>
          <p:cNvSpPr/>
          <p:nvPr/>
        </p:nvSpPr>
        <p:spPr>
          <a:xfrm>
            <a:off x="37497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54" name="Google Shape;3954;p54"/>
          <p:cNvSpPr/>
          <p:nvPr/>
        </p:nvSpPr>
        <p:spPr>
          <a:xfrm>
            <a:off x="3749782"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955" name="Google Shape;3955;p54"/>
          <p:cNvCxnSpPr/>
          <p:nvPr/>
        </p:nvCxnSpPr>
        <p:spPr>
          <a:xfrm>
            <a:off x="930382" y="35204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3956" name="Google Shape;3956;p54"/>
          <p:cNvSpPr/>
          <p:nvPr/>
        </p:nvSpPr>
        <p:spPr>
          <a:xfrm>
            <a:off x="1311382" y="38252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3957" name="Google Shape;3957;p54"/>
          <p:cNvCxnSpPr/>
          <p:nvPr/>
        </p:nvCxnSpPr>
        <p:spPr>
          <a:xfrm flipH="1">
            <a:off x="4575508" y="37490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958" name="Google Shape;3958;p54"/>
          <p:cNvCxnSpPr/>
          <p:nvPr/>
        </p:nvCxnSpPr>
        <p:spPr>
          <a:xfrm flipH="1" rot="10800000">
            <a:off x="1205643" y="47315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3959" name="Google Shape;3959;p54"/>
          <p:cNvCxnSpPr/>
          <p:nvPr/>
        </p:nvCxnSpPr>
        <p:spPr>
          <a:xfrm flipH="1" rot="10800000">
            <a:off x="1235181" y="516889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3960" name="Google Shape;3960;p54"/>
          <p:cNvSpPr/>
          <p:nvPr/>
        </p:nvSpPr>
        <p:spPr>
          <a:xfrm>
            <a:off x="4206982" y="42976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3961" name="Google Shape;3961;p54"/>
          <p:cNvSpPr/>
          <p:nvPr/>
        </p:nvSpPr>
        <p:spPr>
          <a:xfrm>
            <a:off x="2073382" y="5364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3962" name="Google Shape;3962;p54"/>
          <p:cNvSpPr txBox="1"/>
          <p:nvPr/>
        </p:nvSpPr>
        <p:spPr>
          <a:xfrm>
            <a:off x="1348016" y="32870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3963" name="Google Shape;3963;p54"/>
          <p:cNvCxnSpPr/>
          <p:nvPr/>
        </p:nvCxnSpPr>
        <p:spPr>
          <a:xfrm flipH="1">
            <a:off x="4956508"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964" name="Google Shape;3964;p54"/>
          <p:cNvCxnSpPr/>
          <p:nvPr/>
        </p:nvCxnSpPr>
        <p:spPr>
          <a:xfrm flipH="1" rot="10800000">
            <a:off x="1235182" y="5775586"/>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3965" name="Google Shape;3965;p54"/>
          <p:cNvCxnSpPr/>
          <p:nvPr/>
        </p:nvCxnSpPr>
        <p:spPr>
          <a:xfrm>
            <a:off x="1235183" y="37490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3966" name="Google Shape;3966;p54"/>
          <p:cNvSpPr/>
          <p:nvPr/>
        </p:nvSpPr>
        <p:spPr>
          <a:xfrm>
            <a:off x="48927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67" name="Google Shape;3967;p54"/>
          <p:cNvSpPr/>
          <p:nvPr/>
        </p:nvSpPr>
        <p:spPr>
          <a:xfrm>
            <a:off x="16528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68" name="Google Shape;3968;p54"/>
          <p:cNvSpPr/>
          <p:nvPr/>
        </p:nvSpPr>
        <p:spPr>
          <a:xfrm>
            <a:off x="4206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69" name="Google Shape;3969;p54"/>
          <p:cNvSpPr/>
          <p:nvPr/>
        </p:nvSpPr>
        <p:spPr>
          <a:xfrm>
            <a:off x="4587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3970" name="Google Shape;3970;p54"/>
          <p:cNvSpPr/>
          <p:nvPr/>
        </p:nvSpPr>
        <p:spPr>
          <a:xfrm>
            <a:off x="49294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971" name="Google Shape;3971;p54"/>
          <p:cNvSpPr/>
          <p:nvPr/>
        </p:nvSpPr>
        <p:spPr>
          <a:xfrm>
            <a:off x="4968982" y="4373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3972" name="Google Shape;3972;p54"/>
          <p:cNvCxnSpPr/>
          <p:nvPr/>
        </p:nvCxnSpPr>
        <p:spPr>
          <a:xfrm flipH="1">
            <a:off x="5349982"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3973" name="Google Shape;3973;p54"/>
          <p:cNvCxnSpPr/>
          <p:nvPr/>
        </p:nvCxnSpPr>
        <p:spPr>
          <a:xfrm flipH="1" rot="10800000">
            <a:off x="1268393" y="3124200"/>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3974" name="Google Shape;3974;p54"/>
          <p:cNvCxnSpPr/>
          <p:nvPr/>
        </p:nvCxnSpPr>
        <p:spPr>
          <a:xfrm flipH="1">
            <a:off x="1219200" y="596978"/>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75" name="Google Shape;3975;p54"/>
          <p:cNvCxnSpPr/>
          <p:nvPr/>
        </p:nvCxnSpPr>
        <p:spPr>
          <a:xfrm flipH="1">
            <a:off x="20413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76" name="Google Shape;3976;p54"/>
          <p:cNvCxnSpPr/>
          <p:nvPr/>
        </p:nvCxnSpPr>
        <p:spPr>
          <a:xfrm flipH="1">
            <a:off x="2498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77" name="Google Shape;3977;p54"/>
          <p:cNvCxnSpPr/>
          <p:nvPr/>
        </p:nvCxnSpPr>
        <p:spPr>
          <a:xfrm flipH="1">
            <a:off x="2879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78" name="Google Shape;3978;p54"/>
          <p:cNvCxnSpPr/>
          <p:nvPr/>
        </p:nvCxnSpPr>
        <p:spPr>
          <a:xfrm flipH="1">
            <a:off x="32766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79" name="Google Shape;3979;p54"/>
          <p:cNvCxnSpPr/>
          <p:nvPr/>
        </p:nvCxnSpPr>
        <p:spPr>
          <a:xfrm flipH="1">
            <a:off x="4936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80" name="Google Shape;3980;p54"/>
          <p:cNvCxnSpPr/>
          <p:nvPr/>
        </p:nvCxnSpPr>
        <p:spPr>
          <a:xfrm flipH="1">
            <a:off x="5317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81" name="Google Shape;3981;p54"/>
          <p:cNvCxnSpPr/>
          <p:nvPr/>
        </p:nvCxnSpPr>
        <p:spPr>
          <a:xfrm flipH="1">
            <a:off x="37338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82" name="Google Shape;3982;p54"/>
          <p:cNvCxnSpPr/>
          <p:nvPr/>
        </p:nvCxnSpPr>
        <p:spPr>
          <a:xfrm flipH="1">
            <a:off x="4174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3983" name="Google Shape;3983;p54"/>
          <p:cNvCxnSpPr/>
          <p:nvPr/>
        </p:nvCxnSpPr>
        <p:spPr>
          <a:xfrm flipH="1">
            <a:off x="4555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sp>
        <p:nvSpPr>
          <p:cNvPr id="3984" name="Google Shape;3984;p54"/>
          <p:cNvSpPr/>
          <p:nvPr/>
        </p:nvSpPr>
        <p:spPr>
          <a:xfrm>
            <a:off x="1219200"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85" name="Google Shape;3985;p54"/>
          <p:cNvSpPr/>
          <p:nvPr/>
        </p:nvSpPr>
        <p:spPr>
          <a:xfrm>
            <a:off x="1560635"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86" name="Google Shape;3986;p54"/>
          <p:cNvSpPr/>
          <p:nvPr/>
        </p:nvSpPr>
        <p:spPr>
          <a:xfrm>
            <a:off x="2057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87" name="Google Shape;3987;p54"/>
          <p:cNvSpPr/>
          <p:nvPr/>
        </p:nvSpPr>
        <p:spPr>
          <a:xfrm>
            <a:off x="24750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88" name="Google Shape;3988;p54"/>
          <p:cNvSpPr/>
          <p:nvPr/>
        </p:nvSpPr>
        <p:spPr>
          <a:xfrm>
            <a:off x="2819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89" name="Google Shape;3989;p54"/>
          <p:cNvSpPr/>
          <p:nvPr/>
        </p:nvSpPr>
        <p:spPr>
          <a:xfrm>
            <a:off x="3313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90" name="Google Shape;3990;p54"/>
          <p:cNvSpPr/>
          <p:nvPr/>
        </p:nvSpPr>
        <p:spPr>
          <a:xfrm>
            <a:off x="3694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91" name="Google Shape;3991;p54"/>
          <p:cNvSpPr/>
          <p:nvPr/>
        </p:nvSpPr>
        <p:spPr>
          <a:xfrm>
            <a:off x="4151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92" name="Google Shape;3992;p54"/>
          <p:cNvSpPr/>
          <p:nvPr/>
        </p:nvSpPr>
        <p:spPr>
          <a:xfrm>
            <a:off x="4532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93" name="Google Shape;3993;p54"/>
          <p:cNvSpPr/>
          <p:nvPr/>
        </p:nvSpPr>
        <p:spPr>
          <a:xfrm>
            <a:off x="49530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3994" name="Google Shape;3994;p54"/>
          <p:cNvSpPr/>
          <p:nvPr/>
        </p:nvSpPr>
        <p:spPr>
          <a:xfrm>
            <a:off x="4913435"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3995" name="Google Shape;3995;p54"/>
          <p:cNvCxnSpPr/>
          <p:nvPr/>
        </p:nvCxnSpPr>
        <p:spPr>
          <a:xfrm flipH="1" rot="10800000">
            <a:off x="1208175" y="625129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3996" name="Google Shape;3996;p54"/>
          <p:cNvCxnSpPr/>
          <p:nvPr/>
        </p:nvCxnSpPr>
        <p:spPr>
          <a:xfrm flipH="1">
            <a:off x="12031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997" name="Google Shape;3997;p54"/>
          <p:cNvCxnSpPr/>
          <p:nvPr/>
        </p:nvCxnSpPr>
        <p:spPr>
          <a:xfrm flipH="1">
            <a:off x="24985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998" name="Google Shape;3998;p54"/>
          <p:cNvCxnSpPr/>
          <p:nvPr/>
        </p:nvCxnSpPr>
        <p:spPr>
          <a:xfrm flipH="1">
            <a:off x="2911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3999" name="Google Shape;3999;p54"/>
          <p:cNvCxnSpPr/>
          <p:nvPr/>
        </p:nvCxnSpPr>
        <p:spPr>
          <a:xfrm flipH="1">
            <a:off x="3292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000" name="Google Shape;4000;p54"/>
          <p:cNvCxnSpPr/>
          <p:nvPr/>
        </p:nvCxnSpPr>
        <p:spPr>
          <a:xfrm flipH="1">
            <a:off x="3749782" y="37944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001" name="Google Shape;4001;p54"/>
          <p:cNvCxnSpPr/>
          <p:nvPr/>
        </p:nvCxnSpPr>
        <p:spPr>
          <a:xfrm flipH="1">
            <a:off x="41307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002" name="Google Shape;4002;p54"/>
          <p:cNvCxnSpPr/>
          <p:nvPr/>
        </p:nvCxnSpPr>
        <p:spPr>
          <a:xfrm flipH="1">
            <a:off x="4555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003" name="Google Shape;4003;p54"/>
          <p:cNvCxnSpPr/>
          <p:nvPr/>
        </p:nvCxnSpPr>
        <p:spPr>
          <a:xfrm flipH="1">
            <a:off x="53499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004" name="Google Shape;4004;p54"/>
          <p:cNvCxnSpPr/>
          <p:nvPr/>
        </p:nvCxnSpPr>
        <p:spPr>
          <a:xfrm flipH="1">
            <a:off x="4936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4005" name="Google Shape;4005;p54"/>
          <p:cNvSpPr/>
          <p:nvPr/>
        </p:nvSpPr>
        <p:spPr>
          <a:xfrm>
            <a:off x="41910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06" name="Google Shape;4006;p54"/>
          <p:cNvSpPr/>
          <p:nvPr/>
        </p:nvSpPr>
        <p:spPr>
          <a:xfrm>
            <a:off x="1311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07" name="Google Shape;4007;p54"/>
          <p:cNvSpPr/>
          <p:nvPr/>
        </p:nvSpPr>
        <p:spPr>
          <a:xfrm>
            <a:off x="1271817"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08" name="Google Shape;4008;p54"/>
          <p:cNvSpPr/>
          <p:nvPr/>
        </p:nvSpPr>
        <p:spPr>
          <a:xfrm>
            <a:off x="1271817"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09" name="Google Shape;4009;p54"/>
          <p:cNvSpPr/>
          <p:nvPr/>
        </p:nvSpPr>
        <p:spPr>
          <a:xfrm>
            <a:off x="1311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0" name="Google Shape;4010;p54"/>
          <p:cNvSpPr/>
          <p:nvPr/>
        </p:nvSpPr>
        <p:spPr>
          <a:xfrm>
            <a:off x="16923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1" name="Google Shape;4011;p54"/>
          <p:cNvSpPr/>
          <p:nvPr/>
        </p:nvSpPr>
        <p:spPr>
          <a:xfrm>
            <a:off x="2491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2" name="Google Shape;4012;p54"/>
          <p:cNvSpPr/>
          <p:nvPr/>
        </p:nvSpPr>
        <p:spPr>
          <a:xfrm>
            <a:off x="2073382"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3" name="Google Shape;4013;p54"/>
          <p:cNvSpPr/>
          <p:nvPr/>
        </p:nvSpPr>
        <p:spPr>
          <a:xfrm>
            <a:off x="1692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4" name="Google Shape;4014;p54"/>
          <p:cNvSpPr/>
          <p:nvPr/>
        </p:nvSpPr>
        <p:spPr>
          <a:xfrm>
            <a:off x="21495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SzPts val="2000"/>
              <a:buFont typeface="Arial"/>
              <a:buNone/>
            </a:pPr>
            <a:r>
              <a:rPr b="1" lang="en-US" sz="2000">
                <a:solidFill>
                  <a:srgbClr val="7030A0"/>
                </a:solidFill>
                <a:latin typeface="Times New Roman"/>
                <a:ea typeface="Times New Roman"/>
                <a:cs typeface="Times New Roman"/>
                <a:sym typeface="Times New Roman"/>
              </a:rPr>
              <a:t>1</a:t>
            </a:r>
            <a:endParaRPr/>
          </a:p>
        </p:txBody>
      </p:sp>
      <p:sp>
        <p:nvSpPr>
          <p:cNvPr id="4015" name="Google Shape;4015;p54"/>
          <p:cNvSpPr/>
          <p:nvPr/>
        </p:nvSpPr>
        <p:spPr>
          <a:xfrm>
            <a:off x="2475035"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6" name="Google Shape;4016;p54"/>
          <p:cNvSpPr/>
          <p:nvPr/>
        </p:nvSpPr>
        <p:spPr>
          <a:xfrm>
            <a:off x="2491017"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7" name="Google Shape;4017;p54"/>
          <p:cNvSpPr/>
          <p:nvPr/>
        </p:nvSpPr>
        <p:spPr>
          <a:xfrm>
            <a:off x="2872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8" name="Google Shape;4018;p54"/>
          <p:cNvSpPr/>
          <p:nvPr/>
        </p:nvSpPr>
        <p:spPr>
          <a:xfrm>
            <a:off x="32925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19" name="Google Shape;4019;p54"/>
          <p:cNvSpPr/>
          <p:nvPr/>
        </p:nvSpPr>
        <p:spPr>
          <a:xfrm>
            <a:off x="4167417"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0" name="Google Shape;4020;p54"/>
          <p:cNvSpPr/>
          <p:nvPr/>
        </p:nvSpPr>
        <p:spPr>
          <a:xfrm>
            <a:off x="3786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1" name="Google Shape;4021;p54"/>
          <p:cNvSpPr/>
          <p:nvPr/>
        </p:nvSpPr>
        <p:spPr>
          <a:xfrm>
            <a:off x="4511782"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2" name="Google Shape;4022;p54"/>
          <p:cNvSpPr/>
          <p:nvPr/>
        </p:nvSpPr>
        <p:spPr>
          <a:xfrm>
            <a:off x="4929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3" name="Google Shape;4023;p54"/>
          <p:cNvSpPr/>
          <p:nvPr/>
        </p:nvSpPr>
        <p:spPr>
          <a:xfrm>
            <a:off x="49689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4" name="Google Shape;4024;p54"/>
          <p:cNvSpPr/>
          <p:nvPr/>
        </p:nvSpPr>
        <p:spPr>
          <a:xfrm>
            <a:off x="4968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5" name="Google Shape;4025;p54"/>
          <p:cNvSpPr/>
          <p:nvPr/>
        </p:nvSpPr>
        <p:spPr>
          <a:xfrm>
            <a:off x="4532435" y="4343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6" name="Google Shape;4026;p54"/>
          <p:cNvSpPr/>
          <p:nvPr/>
        </p:nvSpPr>
        <p:spPr>
          <a:xfrm>
            <a:off x="4532435"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7" name="Google Shape;4027;p54"/>
          <p:cNvSpPr/>
          <p:nvPr/>
        </p:nvSpPr>
        <p:spPr>
          <a:xfrm>
            <a:off x="4587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8" name="Google Shape;4028;p54"/>
          <p:cNvSpPr/>
          <p:nvPr/>
        </p:nvSpPr>
        <p:spPr>
          <a:xfrm>
            <a:off x="32925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29" name="Google Shape;4029;p54"/>
          <p:cNvSpPr/>
          <p:nvPr/>
        </p:nvSpPr>
        <p:spPr>
          <a:xfrm>
            <a:off x="3292582"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30" name="Google Shape;4030;p54"/>
          <p:cNvSpPr/>
          <p:nvPr/>
        </p:nvSpPr>
        <p:spPr>
          <a:xfrm>
            <a:off x="37497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31" name="Google Shape;4031;p54"/>
          <p:cNvSpPr/>
          <p:nvPr/>
        </p:nvSpPr>
        <p:spPr>
          <a:xfrm>
            <a:off x="4167417" y="3839546"/>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32" name="Google Shape;4032;p54"/>
          <p:cNvSpPr/>
          <p:nvPr/>
        </p:nvSpPr>
        <p:spPr>
          <a:xfrm>
            <a:off x="3329217"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033" name="Google Shape;4033;p54"/>
          <p:cNvSpPr/>
          <p:nvPr/>
        </p:nvSpPr>
        <p:spPr>
          <a:xfrm>
            <a:off x="2872017"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4034" name="Google Shape;4034;p54"/>
          <p:cNvGrpSpPr/>
          <p:nvPr/>
        </p:nvGrpSpPr>
        <p:grpSpPr>
          <a:xfrm>
            <a:off x="0" y="6429376"/>
            <a:ext cx="9220200" cy="428624"/>
            <a:chOff x="0" y="6505576"/>
            <a:chExt cx="9220200" cy="428624"/>
          </a:xfrm>
        </p:grpSpPr>
        <p:sp>
          <p:nvSpPr>
            <p:cNvPr id="4035" name="Google Shape;4035;p5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036" name="Google Shape;4036;p5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4037" name="Google Shape;4037;p54"/>
          <p:cNvSpPr/>
          <p:nvPr/>
        </p:nvSpPr>
        <p:spPr>
          <a:xfrm>
            <a:off x="-1" y="3429000"/>
            <a:ext cx="95754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a:t>
            </a:r>
            <a:r>
              <a:rPr lang="en-US" sz="2400">
                <a:solidFill>
                  <a:schemeClr val="dk1"/>
                </a:solidFill>
                <a:latin typeface="Tahoma"/>
                <a:ea typeface="Tahoma"/>
                <a:cs typeface="Tahoma"/>
                <a:sym typeface="Tahoma"/>
              </a:rPr>
              <a:t>=</a:t>
            </a:r>
            <a:endParaRPr/>
          </a:p>
        </p:txBody>
      </p:sp>
      <p:grpSp>
        <p:nvGrpSpPr>
          <p:cNvPr id="4038" name="Google Shape;4038;p54"/>
          <p:cNvGrpSpPr/>
          <p:nvPr/>
        </p:nvGrpSpPr>
        <p:grpSpPr>
          <a:xfrm>
            <a:off x="6781800" y="762000"/>
            <a:ext cx="1447800" cy="1552575"/>
            <a:chOff x="1008" y="1872"/>
            <a:chExt cx="912" cy="978"/>
          </a:xfrm>
        </p:grpSpPr>
        <p:sp>
          <p:nvSpPr>
            <p:cNvPr id="4039" name="Google Shape;4039;p54"/>
            <p:cNvSpPr/>
            <p:nvPr/>
          </p:nvSpPr>
          <p:spPr>
            <a:xfrm>
              <a:off x="1616"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40" name="Google Shape;4040;p54"/>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41" name="Google Shape;4041;p54"/>
            <p:cNvSpPr/>
            <p:nvPr/>
          </p:nvSpPr>
          <p:spPr>
            <a:xfrm>
              <a:off x="1008"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042" name="Google Shape;4042;p54"/>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43" name="Google Shape;4043;p54"/>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4044" name="Google Shape;4044;p54"/>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045" name="Google Shape;4045;p54"/>
            <p:cNvSpPr/>
            <p:nvPr/>
          </p:nvSpPr>
          <p:spPr>
            <a:xfrm>
              <a:off x="1616"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46" name="Google Shape;4046;p54"/>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047" name="Google Shape;4047;p54"/>
            <p:cNvSpPr/>
            <p:nvPr/>
          </p:nvSpPr>
          <p:spPr>
            <a:xfrm>
              <a:off x="1008"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cxnSp>
          <p:nvCxnSpPr>
            <p:cNvPr id="4048" name="Google Shape;4048;p54"/>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4049" name="Google Shape;4049;p54"/>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4050" name="Google Shape;4050;p54"/>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4051" name="Google Shape;4051;p54"/>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4052" name="Google Shape;4052;p54"/>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4053" name="Google Shape;4053;p54"/>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054" name="Google Shape;4054;p54"/>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055" name="Google Shape;4055;p54"/>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4056" name="Google Shape;4056;p54"/>
          <p:cNvSpPr txBox="1"/>
          <p:nvPr/>
        </p:nvSpPr>
        <p:spPr>
          <a:xfrm>
            <a:off x="5791200" y="685800"/>
            <a:ext cx="722313" cy="522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B =</a:t>
            </a:r>
            <a:endParaRPr/>
          </a:p>
        </p:txBody>
      </p:sp>
      <p:sp>
        <p:nvSpPr>
          <p:cNvPr id="4057" name="Google Shape;4057;p54"/>
          <p:cNvSpPr txBox="1"/>
          <p:nvPr>
            <p:ph type="title"/>
          </p:nvPr>
        </p:nvSpPr>
        <p:spPr>
          <a:xfrm>
            <a:off x="-76200" y="0"/>
            <a:ext cx="987669"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Ex-1</a:t>
            </a:r>
            <a:endParaRPr/>
          </a:p>
        </p:txBody>
      </p:sp>
      <p:sp>
        <p:nvSpPr>
          <p:cNvPr id="4058" name="Google Shape;4058;p54"/>
          <p:cNvSpPr/>
          <p:nvPr/>
        </p:nvSpPr>
        <p:spPr>
          <a:xfrm>
            <a:off x="5141402"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059" name="Google Shape;4059;p54"/>
          <p:cNvSpPr/>
          <p:nvPr/>
        </p:nvSpPr>
        <p:spPr>
          <a:xfrm>
            <a:off x="51054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060" name="Google Shape;4060;p54"/>
          <p:cNvSpPr/>
          <p:nvPr/>
        </p:nvSpPr>
        <p:spPr>
          <a:xfrm>
            <a:off x="3048000"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061" name="Google Shape;4061;p54"/>
          <p:cNvSpPr/>
          <p:nvPr/>
        </p:nvSpPr>
        <p:spPr>
          <a:xfrm>
            <a:off x="30480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062" name="Google Shape;4062;p54"/>
          <p:cNvSpPr/>
          <p:nvPr/>
        </p:nvSpPr>
        <p:spPr>
          <a:xfrm>
            <a:off x="5141402" y="837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063" name="Google Shape;4063;p54"/>
          <p:cNvSpPr/>
          <p:nvPr/>
        </p:nvSpPr>
        <p:spPr>
          <a:xfrm>
            <a:off x="5105400" y="1295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064" name="Google Shape;4064;p54"/>
          <p:cNvSpPr/>
          <p:nvPr/>
        </p:nvSpPr>
        <p:spPr>
          <a:xfrm>
            <a:off x="3048000" y="837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065" name="Google Shape;4065;p54"/>
          <p:cNvSpPr/>
          <p:nvPr/>
        </p:nvSpPr>
        <p:spPr>
          <a:xfrm>
            <a:off x="3048000" y="1295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066" name="Google Shape;4066;p54"/>
          <p:cNvSpPr/>
          <p:nvPr/>
        </p:nvSpPr>
        <p:spPr>
          <a:xfrm>
            <a:off x="1262189" y="5867400"/>
            <a:ext cx="4127358" cy="415595"/>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67" name="Google Shape;4067;p54"/>
          <p:cNvSpPr/>
          <p:nvPr/>
        </p:nvSpPr>
        <p:spPr>
          <a:xfrm>
            <a:off x="1257694" y="3733800"/>
            <a:ext cx="1665850" cy="548046"/>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68" name="Google Shape;4068;p54"/>
          <p:cNvSpPr/>
          <p:nvPr/>
        </p:nvSpPr>
        <p:spPr>
          <a:xfrm>
            <a:off x="3352800" y="3733800"/>
            <a:ext cx="1603708" cy="51815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69" name="Google Shape;4069;p54"/>
          <p:cNvSpPr/>
          <p:nvPr/>
        </p:nvSpPr>
        <p:spPr>
          <a:xfrm>
            <a:off x="1219200" y="3733800"/>
            <a:ext cx="449020" cy="248602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0" name="Google Shape;4070;p54"/>
          <p:cNvSpPr/>
          <p:nvPr/>
        </p:nvSpPr>
        <p:spPr>
          <a:xfrm>
            <a:off x="2522780" y="42672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1" name="Google Shape;4071;p54"/>
          <p:cNvSpPr/>
          <p:nvPr/>
        </p:nvSpPr>
        <p:spPr>
          <a:xfrm>
            <a:off x="3352800" y="42672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2" name="Google Shape;4072;p54"/>
          <p:cNvSpPr/>
          <p:nvPr/>
        </p:nvSpPr>
        <p:spPr>
          <a:xfrm>
            <a:off x="4572000" y="42672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3" name="Google Shape;4073;p54"/>
          <p:cNvSpPr/>
          <p:nvPr/>
        </p:nvSpPr>
        <p:spPr>
          <a:xfrm>
            <a:off x="4988345" y="4735174"/>
            <a:ext cx="377303" cy="142208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4" name="Google Shape;4074;p54"/>
          <p:cNvSpPr/>
          <p:nvPr/>
        </p:nvSpPr>
        <p:spPr>
          <a:xfrm>
            <a:off x="2895600" y="4767590"/>
            <a:ext cx="436547" cy="41401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5" name="Google Shape;4075;p54"/>
          <p:cNvSpPr/>
          <p:nvPr/>
        </p:nvSpPr>
        <p:spPr>
          <a:xfrm>
            <a:off x="1262189" y="2708605"/>
            <a:ext cx="4127358" cy="415595"/>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6" name="Google Shape;4076;p54"/>
          <p:cNvSpPr/>
          <p:nvPr/>
        </p:nvSpPr>
        <p:spPr>
          <a:xfrm>
            <a:off x="1257694" y="609600"/>
            <a:ext cx="1665850" cy="548046"/>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7" name="Google Shape;4077;p54"/>
          <p:cNvSpPr/>
          <p:nvPr/>
        </p:nvSpPr>
        <p:spPr>
          <a:xfrm>
            <a:off x="3276600" y="609600"/>
            <a:ext cx="1676400" cy="51815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8" name="Google Shape;4078;p54"/>
          <p:cNvSpPr/>
          <p:nvPr/>
        </p:nvSpPr>
        <p:spPr>
          <a:xfrm>
            <a:off x="1219200" y="609600"/>
            <a:ext cx="449020" cy="248602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79" name="Google Shape;4079;p54"/>
          <p:cNvSpPr/>
          <p:nvPr/>
        </p:nvSpPr>
        <p:spPr>
          <a:xfrm>
            <a:off x="2522780"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80" name="Google Shape;4080;p54"/>
          <p:cNvSpPr/>
          <p:nvPr/>
        </p:nvSpPr>
        <p:spPr>
          <a:xfrm>
            <a:off x="3311946"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81" name="Google Shape;4081;p54"/>
          <p:cNvSpPr/>
          <p:nvPr/>
        </p:nvSpPr>
        <p:spPr>
          <a:xfrm>
            <a:off x="4572000"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82" name="Google Shape;4082;p54"/>
          <p:cNvSpPr/>
          <p:nvPr/>
        </p:nvSpPr>
        <p:spPr>
          <a:xfrm>
            <a:off x="4988345" y="1610974"/>
            <a:ext cx="377303" cy="142208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83" name="Google Shape;4083;p54"/>
          <p:cNvSpPr/>
          <p:nvPr/>
        </p:nvSpPr>
        <p:spPr>
          <a:xfrm>
            <a:off x="2895600" y="1643390"/>
            <a:ext cx="436547" cy="41401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084" name="Google Shape;4084;p54"/>
          <p:cNvSpPr/>
          <p:nvPr/>
        </p:nvSpPr>
        <p:spPr>
          <a:xfrm>
            <a:off x="5562600" y="3643948"/>
            <a:ext cx="3014939" cy="1766252"/>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Tahoma"/>
                <a:ea typeface="Tahoma"/>
                <a:cs typeface="Tahoma"/>
                <a:sym typeface="Tahoma"/>
              </a:rPr>
              <a:t> All boundary </a:t>
            </a:r>
            <a:endParaRPr/>
          </a:p>
          <a:p>
            <a:pPr indent="0" lvl="0" marL="0" marR="0" rtl="0" algn="l">
              <a:spcBef>
                <a:spcPts val="0"/>
              </a:spcBef>
              <a:spcAft>
                <a:spcPts val="0"/>
              </a:spcAft>
              <a:buClr>
                <a:schemeClr val="dk1"/>
              </a:buClr>
              <a:buSzPts val="2400"/>
              <a:buFont typeface="Arial"/>
              <a:buNone/>
            </a:pPr>
            <a:r>
              <a:rPr b="1" lang="en-US" sz="2400">
                <a:solidFill>
                  <a:schemeClr val="dk1"/>
                </a:solidFill>
                <a:latin typeface="Tahoma"/>
                <a:ea typeface="Tahoma"/>
                <a:cs typeface="Tahoma"/>
                <a:sym typeface="Tahoma"/>
              </a:rPr>
              <a:t>    pixels are Four</a:t>
            </a:r>
            <a:endParaRPr/>
          </a:p>
          <a:p>
            <a:pPr indent="0" lvl="0" marL="0" marR="0" rtl="0" algn="l">
              <a:spcBef>
                <a:spcPts val="0"/>
              </a:spcBef>
              <a:spcAft>
                <a:spcPts val="0"/>
              </a:spcAft>
              <a:buClr>
                <a:schemeClr val="dk1"/>
              </a:buClr>
              <a:buSzPts val="2400"/>
              <a:buFont typeface="Arial"/>
              <a:buNone/>
            </a:pPr>
            <a:r>
              <a:rPr b="1" lang="en-US" sz="2400">
                <a:solidFill>
                  <a:schemeClr val="dk1"/>
                </a:solidFill>
                <a:latin typeface="Tahoma"/>
                <a:ea typeface="Tahoma"/>
                <a:cs typeface="Tahoma"/>
                <a:sym typeface="Tahoma"/>
              </a:rPr>
              <a:t>    point connected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7"/>
                                        </p:tgtEl>
                                        <p:attrNameLst>
                                          <p:attrName>style.visibility</p:attrName>
                                        </p:attrNameLst>
                                      </p:cBhvr>
                                      <p:to>
                                        <p:strVal val="visible"/>
                                      </p:to>
                                    </p:set>
                                    <p:animEffect filter="fade" transition="in">
                                      <p:cBhvr>
                                        <p:cTn dur="500"/>
                                        <p:tgtEl>
                                          <p:spTgt spid="4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gtEl>
                                        <p:attrNameLst>
                                          <p:attrName>style.visibility</p:attrName>
                                        </p:attrNameLst>
                                      </p:cBhvr>
                                      <p:to>
                                        <p:strVal val="visible"/>
                                      </p:to>
                                    </p:set>
                                    <p:animEffect filter="fade" transition="in">
                                      <p:cBhvr>
                                        <p:cTn dur="500"/>
                                        <p:tgtEl>
                                          <p:spTgt spid="4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4"/>
                                        </p:tgtEl>
                                        <p:attrNameLst>
                                          <p:attrName>style.visibility</p:attrName>
                                        </p:attrNameLst>
                                      </p:cBhvr>
                                      <p:to>
                                        <p:strVal val="visible"/>
                                      </p:to>
                                    </p:set>
                                    <p:animEffect filter="fade" transition="in">
                                      <p:cBhvr>
                                        <p:cTn dur="500"/>
                                        <p:tgtEl>
                                          <p:spTgt spid="4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500"/>
                                        <p:tgtEl>
                                          <p:spTgt spid="4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8"/>
                                        </p:tgtEl>
                                        <p:attrNameLst>
                                          <p:attrName>style.visibility</p:attrName>
                                        </p:attrNameLst>
                                      </p:cBhvr>
                                      <p:to>
                                        <p:strVal val="visible"/>
                                      </p:to>
                                    </p:set>
                                    <p:animEffect filter="fade" transition="in">
                                      <p:cBhvr>
                                        <p:cTn dur="500"/>
                                        <p:tgtEl>
                                          <p:spTgt spid="4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500"/>
                                        <p:tgtEl>
                                          <p:spTgt spid="4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3"/>
                                        </p:tgtEl>
                                        <p:attrNameLst>
                                          <p:attrName>style.visibility</p:attrName>
                                        </p:attrNameLst>
                                      </p:cBhvr>
                                      <p:to>
                                        <p:strVal val="visible"/>
                                      </p:to>
                                    </p:set>
                                    <p:animEffect filter="fade" transition="in">
                                      <p:cBhvr>
                                        <p:cTn dur="500"/>
                                        <p:tgtEl>
                                          <p:spTgt spid="4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6"/>
                                        </p:tgtEl>
                                        <p:attrNameLst>
                                          <p:attrName>style.visibility</p:attrName>
                                        </p:attrNameLst>
                                      </p:cBhvr>
                                      <p:to>
                                        <p:strVal val="visible"/>
                                      </p:to>
                                    </p:set>
                                    <p:animEffect filter="fade" transition="in">
                                      <p:cBhvr>
                                        <p:cTn dur="500"/>
                                        <p:tgtEl>
                                          <p:spTgt spid="4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9"/>
                                        </p:tgtEl>
                                        <p:attrNameLst>
                                          <p:attrName>style.visibility</p:attrName>
                                        </p:attrNameLst>
                                      </p:cBhvr>
                                      <p:to>
                                        <p:strVal val="visible"/>
                                      </p:to>
                                    </p:set>
                                    <p:animEffect filter="fade" transition="in">
                                      <p:cBhvr>
                                        <p:cTn dur="500"/>
                                        <p:tgtEl>
                                          <p:spTgt spid="4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55"/>
          <p:cNvSpPr txBox="1"/>
          <p:nvPr>
            <p:ph type="title"/>
          </p:nvPr>
        </p:nvSpPr>
        <p:spPr>
          <a:xfrm>
            <a:off x="457200" y="274638"/>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Boundary Detection. Example-2</a:t>
            </a:r>
            <a:endParaRPr/>
          </a:p>
        </p:txBody>
      </p:sp>
      <p:grpSp>
        <p:nvGrpSpPr>
          <p:cNvPr id="4090" name="Google Shape;4090;p55"/>
          <p:cNvGrpSpPr/>
          <p:nvPr/>
        </p:nvGrpSpPr>
        <p:grpSpPr>
          <a:xfrm>
            <a:off x="0" y="6429376"/>
            <a:ext cx="9220200" cy="428624"/>
            <a:chOff x="0" y="6505576"/>
            <a:chExt cx="9220200" cy="428624"/>
          </a:xfrm>
        </p:grpSpPr>
        <p:sp>
          <p:nvSpPr>
            <p:cNvPr id="4091" name="Google Shape;4091;p5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092" name="Google Shape;4092;p5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4093" name="Google Shape;4093;p55"/>
          <p:cNvSpPr txBox="1"/>
          <p:nvPr/>
        </p:nvSpPr>
        <p:spPr>
          <a:xfrm>
            <a:off x="746125" y="1402140"/>
            <a:ext cx="45589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Boundary of Object A is defined by</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Boundary(A) =   A – (          ) </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094" name="Google Shape;4094;p55"/>
          <p:cNvGrpSpPr/>
          <p:nvPr/>
        </p:nvGrpSpPr>
        <p:grpSpPr>
          <a:xfrm>
            <a:off x="3493411" y="2159675"/>
            <a:ext cx="1078589" cy="461665"/>
            <a:chOff x="2221589" y="4872335"/>
            <a:chExt cx="1078589" cy="461665"/>
          </a:xfrm>
        </p:grpSpPr>
        <p:sp>
          <p:nvSpPr>
            <p:cNvPr id="4095" name="Google Shape;4095;p55"/>
            <p:cNvSpPr txBox="1"/>
            <p:nvPr/>
          </p:nvSpPr>
          <p:spPr>
            <a:xfrm>
              <a:off x="2221589"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4096" name="Google Shape;4096;p55"/>
            <p:cNvGrpSpPr/>
            <p:nvPr/>
          </p:nvGrpSpPr>
          <p:grpSpPr>
            <a:xfrm>
              <a:off x="2590800" y="5029200"/>
              <a:ext cx="152400" cy="152400"/>
              <a:chOff x="6019800" y="5251450"/>
              <a:chExt cx="152400" cy="152400"/>
            </a:xfrm>
          </p:grpSpPr>
          <p:sp>
            <p:nvSpPr>
              <p:cNvPr id="4097" name="Google Shape;4097;p55"/>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4098" name="Google Shape;4098;p55"/>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grpSp>
        <p:nvGrpSpPr>
          <p:cNvPr id="4103" name="Google Shape;4103;p56"/>
          <p:cNvGrpSpPr/>
          <p:nvPr/>
        </p:nvGrpSpPr>
        <p:grpSpPr>
          <a:xfrm>
            <a:off x="1209123" y="609600"/>
            <a:ext cx="4096942" cy="2590800"/>
            <a:chOff x="734" y="1920"/>
            <a:chExt cx="2299" cy="1630"/>
          </a:xfrm>
        </p:grpSpPr>
        <p:sp>
          <p:nvSpPr>
            <p:cNvPr id="4104" name="Google Shape;4104;p5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05" name="Google Shape;4105;p5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06" name="Google Shape;4106;p5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07" name="Google Shape;4107;p5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08" name="Google Shape;4108;p5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09" name="Google Shape;4109;p5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0" name="Google Shape;4110;p5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1" name="Google Shape;4111;p5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2" name="Google Shape;4112;p5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3" name="Google Shape;4113;p56"/>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14" name="Google Shape;4114;p5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5" name="Google Shape;4115;p5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6" name="Google Shape;4116;p5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17" name="Google Shape;4117;p56"/>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18" name="Google Shape;4118;p5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19" name="Google Shape;4119;p5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0" name="Google Shape;4120;p5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1" name="Google Shape;4121;p5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2" name="Google Shape;4122;p56"/>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23" name="Google Shape;4123;p5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4" name="Google Shape;4124;p5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5" name="Google Shape;4125;p5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6" name="Google Shape;4126;p5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27" name="Google Shape;4127;p5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128" name="Google Shape;4128;p5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129" name="Google Shape;4129;p5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130" name="Google Shape;4130;p56"/>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131" name="Google Shape;4131;p56"/>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132" name="Google Shape;4132;p56"/>
            <p:cNvCxnSpPr/>
            <p:nvPr/>
          </p:nvCxnSpPr>
          <p:spPr>
            <a:xfrm flipH="1">
              <a:off x="970" y="1920"/>
              <a:ext cx="9" cy="1590"/>
            </a:xfrm>
            <a:prstGeom prst="straightConnector1">
              <a:avLst/>
            </a:prstGeom>
            <a:noFill/>
            <a:ln cap="flat" cmpd="sng" w="12700">
              <a:solidFill>
                <a:schemeClr val="dk1"/>
              </a:solidFill>
              <a:prstDash val="solid"/>
              <a:miter lim="800000"/>
              <a:headEnd len="med" w="med" type="none"/>
              <a:tailEnd len="med" w="med" type="none"/>
            </a:ln>
          </p:spPr>
        </p:cxnSp>
        <p:cxnSp>
          <p:nvCxnSpPr>
            <p:cNvPr id="4133" name="Google Shape;4133;p56"/>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134" name="Google Shape;4134;p56"/>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135" name="Google Shape;4135;p56"/>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136" name="Google Shape;4136;p56"/>
          <p:cNvSpPr txBox="1"/>
          <p:nvPr/>
        </p:nvSpPr>
        <p:spPr>
          <a:xfrm>
            <a:off x="762000" y="60801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137" name="Google Shape;4137;p56"/>
          <p:cNvGrpSpPr/>
          <p:nvPr/>
        </p:nvGrpSpPr>
        <p:grpSpPr>
          <a:xfrm>
            <a:off x="2474523" y="609599"/>
            <a:ext cx="2097477" cy="2590800"/>
            <a:chOff x="743" y="1920"/>
            <a:chExt cx="1177" cy="1630"/>
          </a:xfrm>
        </p:grpSpPr>
        <p:sp>
          <p:nvSpPr>
            <p:cNvPr id="4138" name="Google Shape;4138;p5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39" name="Google Shape;4139;p5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0" name="Google Shape;4140;p5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1" name="Google Shape;4141;p5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2" name="Google Shape;4142;p5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3" name="Google Shape;4143;p5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4" name="Google Shape;4144;p5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5" name="Google Shape;4145;p5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6" name="Google Shape;4146;p5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7" name="Google Shape;4147;p56"/>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48" name="Google Shape;4148;p5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49" name="Google Shape;4149;p5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0" name="Google Shape;4150;p5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151" name="Google Shape;4151;p56"/>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52" name="Google Shape;4152;p5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3" name="Google Shape;4153;p5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4" name="Google Shape;4154;p5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5" name="Google Shape;4155;p5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6" name="Google Shape;4156;p56"/>
            <p:cNvSpPr/>
            <p:nvPr/>
          </p:nvSpPr>
          <p:spPr>
            <a:xfrm>
              <a:off x="743" y="2265"/>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57" name="Google Shape;4157;p5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8" name="Google Shape;4158;p5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59" name="Google Shape;4159;p5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60" name="Google Shape;4160;p5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161" name="Google Shape;4161;p56"/>
            <p:cNvSpPr/>
            <p:nvPr/>
          </p:nvSpPr>
          <p:spPr>
            <a:xfrm>
              <a:off x="765" y="197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62" name="Google Shape;4162;p5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163" name="Google Shape;4163;p5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164" name="Google Shape;4164;p56"/>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165" name="Google Shape;4165;p56"/>
            <p:cNvCxnSpPr/>
            <p:nvPr/>
          </p:nvCxnSpPr>
          <p:spPr>
            <a:xfrm>
              <a:off x="1450" y="1920"/>
              <a:ext cx="6"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166" name="Google Shape;4166;p56"/>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4167" name="Google Shape;4167;p56"/>
          <p:cNvSpPr/>
          <p:nvPr/>
        </p:nvSpPr>
        <p:spPr>
          <a:xfrm>
            <a:off x="12192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68" name="Google Shape;4168;p56"/>
          <p:cNvSpPr/>
          <p:nvPr/>
        </p:nvSpPr>
        <p:spPr>
          <a:xfrm>
            <a:off x="20574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69" name="Google Shape;4169;p56"/>
          <p:cNvSpPr/>
          <p:nvPr/>
        </p:nvSpPr>
        <p:spPr>
          <a:xfrm>
            <a:off x="20574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0" name="Google Shape;4170;p56"/>
          <p:cNvSpPr/>
          <p:nvPr/>
        </p:nvSpPr>
        <p:spPr>
          <a:xfrm>
            <a:off x="33132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1" name="Google Shape;4171;p56"/>
          <p:cNvSpPr/>
          <p:nvPr/>
        </p:nvSpPr>
        <p:spPr>
          <a:xfrm>
            <a:off x="1219200" y="1691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2" name="Google Shape;4172;p56"/>
          <p:cNvSpPr/>
          <p:nvPr/>
        </p:nvSpPr>
        <p:spPr>
          <a:xfrm>
            <a:off x="20574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173" name="Google Shape;4173;p56"/>
          <p:cNvSpPr/>
          <p:nvPr/>
        </p:nvSpPr>
        <p:spPr>
          <a:xfrm>
            <a:off x="16002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4" name="Google Shape;4174;p56"/>
          <p:cNvSpPr/>
          <p:nvPr/>
        </p:nvSpPr>
        <p:spPr>
          <a:xfrm>
            <a:off x="2856035"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5" name="Google Shape;4175;p56"/>
          <p:cNvSpPr/>
          <p:nvPr/>
        </p:nvSpPr>
        <p:spPr>
          <a:xfrm>
            <a:off x="32766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6" name="Google Shape;4176;p56"/>
          <p:cNvSpPr/>
          <p:nvPr/>
        </p:nvSpPr>
        <p:spPr>
          <a:xfrm>
            <a:off x="37338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7" name="Google Shape;4177;p56"/>
          <p:cNvSpPr/>
          <p:nvPr/>
        </p:nvSpPr>
        <p:spPr>
          <a:xfrm>
            <a:off x="3733800"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178" name="Google Shape;4178;p56"/>
          <p:cNvSpPr/>
          <p:nvPr/>
        </p:nvSpPr>
        <p:spPr>
          <a:xfrm>
            <a:off x="3694235" y="115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79" name="Google Shape;4179;p56"/>
          <p:cNvSpPr/>
          <p:nvPr/>
        </p:nvSpPr>
        <p:spPr>
          <a:xfrm>
            <a:off x="2438400"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180" name="Google Shape;4180;p56"/>
          <p:cNvCxnSpPr/>
          <p:nvPr/>
        </p:nvCxnSpPr>
        <p:spPr>
          <a:xfrm>
            <a:off x="914400" y="3810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181" name="Google Shape;4181;p56"/>
          <p:cNvSpPr/>
          <p:nvPr/>
        </p:nvSpPr>
        <p:spPr>
          <a:xfrm>
            <a:off x="12954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182" name="Google Shape;4182;p56"/>
          <p:cNvSpPr/>
          <p:nvPr/>
        </p:nvSpPr>
        <p:spPr>
          <a:xfrm>
            <a:off x="32766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4183" name="Google Shape;4183;p56"/>
          <p:cNvCxnSpPr/>
          <p:nvPr/>
        </p:nvCxnSpPr>
        <p:spPr>
          <a:xfrm flipH="1">
            <a:off x="4559526" y="60959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184" name="Google Shape;4184;p56"/>
          <p:cNvCxnSpPr/>
          <p:nvPr/>
        </p:nvCxnSpPr>
        <p:spPr>
          <a:xfrm flipH="1" rot="10800000">
            <a:off x="1189661" y="159215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185" name="Google Shape;4185;p56"/>
          <p:cNvCxnSpPr/>
          <p:nvPr/>
        </p:nvCxnSpPr>
        <p:spPr>
          <a:xfrm flipH="1" rot="10800000">
            <a:off x="1219199" y="202945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186" name="Google Shape;4186;p56"/>
          <p:cNvSpPr/>
          <p:nvPr/>
        </p:nvSpPr>
        <p:spPr>
          <a:xfrm>
            <a:off x="41910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187" name="Google Shape;4187;p56"/>
          <p:cNvSpPr/>
          <p:nvPr/>
        </p:nvSpPr>
        <p:spPr>
          <a:xfrm>
            <a:off x="2856035" y="16916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188" name="Google Shape;4188;p56"/>
          <p:cNvSpPr/>
          <p:nvPr/>
        </p:nvSpPr>
        <p:spPr>
          <a:xfrm>
            <a:off x="3694235" y="16154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189" name="Google Shape;4189;p56"/>
          <p:cNvSpPr/>
          <p:nvPr/>
        </p:nvSpPr>
        <p:spPr>
          <a:xfrm>
            <a:off x="2057400" y="22250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190" name="Google Shape;4190;p56"/>
          <p:cNvSpPr/>
          <p:nvPr/>
        </p:nvSpPr>
        <p:spPr>
          <a:xfrm>
            <a:off x="152400" y="684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4191" name="Google Shape;4191;p56"/>
          <p:cNvSpPr txBox="1"/>
          <p:nvPr/>
        </p:nvSpPr>
        <p:spPr>
          <a:xfrm>
            <a:off x="1332034" y="14763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192" name="Google Shape;4192;p56"/>
          <p:cNvCxnSpPr/>
          <p:nvPr/>
        </p:nvCxnSpPr>
        <p:spPr>
          <a:xfrm flipH="1">
            <a:off x="4940526" y="6096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193" name="Google Shape;4193;p56"/>
          <p:cNvCxnSpPr/>
          <p:nvPr/>
        </p:nvCxnSpPr>
        <p:spPr>
          <a:xfrm flipH="1" rot="10800000">
            <a:off x="1219200" y="26546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194" name="Google Shape;4194;p56"/>
          <p:cNvCxnSpPr/>
          <p:nvPr/>
        </p:nvCxnSpPr>
        <p:spPr>
          <a:xfrm>
            <a:off x="1219201" y="60960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195" name="Google Shape;4195;p56"/>
          <p:cNvSpPr/>
          <p:nvPr/>
        </p:nvSpPr>
        <p:spPr>
          <a:xfrm>
            <a:off x="48768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96" name="Google Shape;4196;p56"/>
          <p:cNvSpPr/>
          <p:nvPr/>
        </p:nvSpPr>
        <p:spPr>
          <a:xfrm>
            <a:off x="4532435"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97" name="Google Shape;4197;p56"/>
          <p:cNvSpPr/>
          <p:nvPr/>
        </p:nvSpPr>
        <p:spPr>
          <a:xfrm>
            <a:off x="1636835"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98" name="Google Shape;4198;p56"/>
          <p:cNvSpPr/>
          <p:nvPr/>
        </p:nvSpPr>
        <p:spPr>
          <a:xfrm>
            <a:off x="4191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199" name="Google Shape;4199;p56"/>
          <p:cNvSpPr/>
          <p:nvPr/>
        </p:nvSpPr>
        <p:spPr>
          <a:xfrm>
            <a:off x="41910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00" name="Google Shape;4200;p56"/>
          <p:cNvSpPr/>
          <p:nvPr/>
        </p:nvSpPr>
        <p:spPr>
          <a:xfrm>
            <a:off x="3733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01" name="Google Shape;4201;p56"/>
          <p:cNvSpPr/>
          <p:nvPr/>
        </p:nvSpPr>
        <p:spPr>
          <a:xfrm>
            <a:off x="4572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02" name="Google Shape;4202;p56"/>
          <p:cNvSpPr/>
          <p:nvPr/>
        </p:nvSpPr>
        <p:spPr>
          <a:xfrm>
            <a:off x="4495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03" name="Google Shape;4203;p56"/>
          <p:cNvSpPr/>
          <p:nvPr/>
        </p:nvSpPr>
        <p:spPr>
          <a:xfrm>
            <a:off x="45324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204" name="Google Shape;4204;p56"/>
          <p:cNvCxnSpPr/>
          <p:nvPr/>
        </p:nvCxnSpPr>
        <p:spPr>
          <a:xfrm flipH="1">
            <a:off x="5334000" y="6096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205" name="Google Shape;4205;p56"/>
          <p:cNvCxnSpPr/>
          <p:nvPr/>
        </p:nvCxnSpPr>
        <p:spPr>
          <a:xfrm flipH="1" rot="10800000">
            <a:off x="1219200" y="31118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206" name="Google Shape;4206;p56"/>
          <p:cNvCxnSpPr/>
          <p:nvPr/>
        </p:nvCxnSpPr>
        <p:spPr>
          <a:xfrm flipH="1">
            <a:off x="1219200" y="596978"/>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07" name="Google Shape;4207;p56"/>
          <p:cNvCxnSpPr/>
          <p:nvPr/>
        </p:nvCxnSpPr>
        <p:spPr>
          <a:xfrm flipH="1">
            <a:off x="20413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08" name="Google Shape;4208;p56"/>
          <p:cNvCxnSpPr/>
          <p:nvPr/>
        </p:nvCxnSpPr>
        <p:spPr>
          <a:xfrm flipH="1">
            <a:off x="2498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09" name="Google Shape;4209;p56"/>
          <p:cNvCxnSpPr/>
          <p:nvPr/>
        </p:nvCxnSpPr>
        <p:spPr>
          <a:xfrm flipH="1">
            <a:off x="2879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0" name="Google Shape;4210;p56"/>
          <p:cNvCxnSpPr/>
          <p:nvPr/>
        </p:nvCxnSpPr>
        <p:spPr>
          <a:xfrm flipH="1">
            <a:off x="32766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1" name="Google Shape;4211;p56"/>
          <p:cNvCxnSpPr/>
          <p:nvPr/>
        </p:nvCxnSpPr>
        <p:spPr>
          <a:xfrm flipH="1">
            <a:off x="4936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2" name="Google Shape;4212;p56"/>
          <p:cNvCxnSpPr/>
          <p:nvPr/>
        </p:nvCxnSpPr>
        <p:spPr>
          <a:xfrm flipH="1">
            <a:off x="5317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3" name="Google Shape;4213;p56"/>
          <p:cNvCxnSpPr/>
          <p:nvPr/>
        </p:nvCxnSpPr>
        <p:spPr>
          <a:xfrm flipH="1">
            <a:off x="37338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4" name="Google Shape;4214;p56"/>
          <p:cNvCxnSpPr/>
          <p:nvPr/>
        </p:nvCxnSpPr>
        <p:spPr>
          <a:xfrm flipH="1">
            <a:off x="4174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215" name="Google Shape;4215;p56"/>
          <p:cNvCxnSpPr/>
          <p:nvPr/>
        </p:nvCxnSpPr>
        <p:spPr>
          <a:xfrm flipH="1">
            <a:off x="4555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sp>
        <p:nvSpPr>
          <p:cNvPr id="4216" name="Google Shape;4216;p56"/>
          <p:cNvSpPr/>
          <p:nvPr/>
        </p:nvSpPr>
        <p:spPr>
          <a:xfrm>
            <a:off x="1219200"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17" name="Google Shape;4217;p56"/>
          <p:cNvSpPr/>
          <p:nvPr/>
        </p:nvSpPr>
        <p:spPr>
          <a:xfrm>
            <a:off x="1560635"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18" name="Google Shape;4218;p56"/>
          <p:cNvSpPr/>
          <p:nvPr/>
        </p:nvSpPr>
        <p:spPr>
          <a:xfrm>
            <a:off x="2057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19" name="Google Shape;4219;p56"/>
          <p:cNvSpPr/>
          <p:nvPr/>
        </p:nvSpPr>
        <p:spPr>
          <a:xfrm>
            <a:off x="24750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0" name="Google Shape;4220;p56"/>
          <p:cNvSpPr/>
          <p:nvPr/>
        </p:nvSpPr>
        <p:spPr>
          <a:xfrm>
            <a:off x="2819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1" name="Google Shape;4221;p56"/>
          <p:cNvSpPr/>
          <p:nvPr/>
        </p:nvSpPr>
        <p:spPr>
          <a:xfrm>
            <a:off x="3313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2" name="Google Shape;4222;p56"/>
          <p:cNvSpPr/>
          <p:nvPr/>
        </p:nvSpPr>
        <p:spPr>
          <a:xfrm>
            <a:off x="3694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3" name="Google Shape;4223;p56"/>
          <p:cNvSpPr/>
          <p:nvPr/>
        </p:nvSpPr>
        <p:spPr>
          <a:xfrm>
            <a:off x="4151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4" name="Google Shape;4224;p56"/>
          <p:cNvSpPr/>
          <p:nvPr/>
        </p:nvSpPr>
        <p:spPr>
          <a:xfrm>
            <a:off x="4532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5" name="Google Shape;4225;p56"/>
          <p:cNvSpPr/>
          <p:nvPr/>
        </p:nvSpPr>
        <p:spPr>
          <a:xfrm>
            <a:off x="49530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6" name="Google Shape;4226;p56"/>
          <p:cNvSpPr/>
          <p:nvPr/>
        </p:nvSpPr>
        <p:spPr>
          <a:xfrm>
            <a:off x="4913435"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27" name="Google Shape;4227;p56"/>
          <p:cNvSpPr/>
          <p:nvPr/>
        </p:nvSpPr>
        <p:spPr>
          <a:xfrm>
            <a:off x="41910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4228" name="Google Shape;4228;p56"/>
          <p:cNvGrpSpPr/>
          <p:nvPr/>
        </p:nvGrpSpPr>
        <p:grpSpPr>
          <a:xfrm>
            <a:off x="-11789" y="3424535"/>
            <a:ext cx="1078589" cy="461665"/>
            <a:chOff x="2286000" y="4872335"/>
            <a:chExt cx="1078589" cy="461665"/>
          </a:xfrm>
        </p:grpSpPr>
        <p:sp>
          <p:nvSpPr>
            <p:cNvPr id="4229" name="Google Shape;4229;p56"/>
            <p:cNvSpPr txBox="1"/>
            <p:nvPr/>
          </p:nvSpPr>
          <p:spPr>
            <a:xfrm>
              <a:off x="2286000" y="4872335"/>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B =</a:t>
              </a:r>
              <a:endParaRPr sz="2400">
                <a:solidFill>
                  <a:schemeClr val="dk1"/>
                </a:solidFill>
                <a:latin typeface="Times New Roman"/>
                <a:ea typeface="Times New Roman"/>
                <a:cs typeface="Times New Roman"/>
                <a:sym typeface="Times New Roman"/>
              </a:endParaRPr>
            </a:p>
          </p:txBody>
        </p:sp>
        <p:grpSp>
          <p:nvGrpSpPr>
            <p:cNvPr id="4230" name="Google Shape;4230;p56"/>
            <p:cNvGrpSpPr/>
            <p:nvPr/>
          </p:nvGrpSpPr>
          <p:grpSpPr>
            <a:xfrm>
              <a:off x="2590800" y="5029200"/>
              <a:ext cx="152400" cy="152400"/>
              <a:chOff x="6019800" y="5251450"/>
              <a:chExt cx="152400" cy="152400"/>
            </a:xfrm>
          </p:grpSpPr>
          <p:sp>
            <p:nvSpPr>
              <p:cNvPr id="4231" name="Google Shape;4231;p56"/>
              <p:cNvSpPr/>
              <p:nvPr/>
            </p:nvSpPr>
            <p:spPr>
              <a:xfrm>
                <a:off x="6019800" y="5251450"/>
                <a:ext cx="152400" cy="152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4232" name="Google Shape;4232;p56"/>
              <p:cNvCxnSpPr/>
              <p:nvPr/>
            </p:nvCxnSpPr>
            <p:spPr>
              <a:xfrm>
                <a:off x="6019800" y="5334000"/>
                <a:ext cx="152400" cy="0"/>
              </a:xfrm>
              <a:prstGeom prst="straightConnector1">
                <a:avLst/>
              </a:prstGeom>
              <a:noFill/>
              <a:ln cap="flat" cmpd="sng" w="9525">
                <a:solidFill>
                  <a:schemeClr val="dk1"/>
                </a:solidFill>
                <a:prstDash val="solid"/>
                <a:miter lim="800000"/>
                <a:headEnd len="med" w="med" type="none"/>
                <a:tailEnd len="med" w="med" type="none"/>
              </a:ln>
            </p:spPr>
          </p:cxnSp>
        </p:grpSp>
      </p:grpSp>
      <p:grpSp>
        <p:nvGrpSpPr>
          <p:cNvPr id="4233" name="Google Shape;4233;p56"/>
          <p:cNvGrpSpPr/>
          <p:nvPr/>
        </p:nvGrpSpPr>
        <p:grpSpPr>
          <a:xfrm>
            <a:off x="0" y="6429376"/>
            <a:ext cx="9220200" cy="428624"/>
            <a:chOff x="0" y="6505576"/>
            <a:chExt cx="9220200" cy="428624"/>
          </a:xfrm>
        </p:grpSpPr>
        <p:sp>
          <p:nvSpPr>
            <p:cNvPr id="4234" name="Google Shape;4234;p5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235" name="Google Shape;4235;p5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pSp>
        <p:nvGrpSpPr>
          <p:cNvPr id="4236" name="Google Shape;4236;p56"/>
          <p:cNvGrpSpPr/>
          <p:nvPr/>
        </p:nvGrpSpPr>
        <p:grpSpPr>
          <a:xfrm>
            <a:off x="5791200" y="685800"/>
            <a:ext cx="2438400" cy="1628775"/>
            <a:chOff x="5791200" y="685800"/>
            <a:chExt cx="2438400" cy="1628775"/>
          </a:xfrm>
        </p:grpSpPr>
        <p:grpSp>
          <p:nvGrpSpPr>
            <p:cNvPr id="4237" name="Google Shape;4237;p56"/>
            <p:cNvGrpSpPr/>
            <p:nvPr/>
          </p:nvGrpSpPr>
          <p:grpSpPr>
            <a:xfrm>
              <a:off x="6781800" y="762000"/>
              <a:ext cx="1447800" cy="1552575"/>
              <a:chOff x="1008" y="1872"/>
              <a:chExt cx="912" cy="978"/>
            </a:xfrm>
          </p:grpSpPr>
          <p:sp>
            <p:nvSpPr>
              <p:cNvPr id="4238" name="Google Shape;4238;p56"/>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39" name="Google Shape;4239;p56"/>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240" name="Google Shape;4240;p56"/>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4241" name="Google Shape;4241;p56"/>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242" name="Google Shape;4242;p56"/>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243" name="Google Shape;4243;p56"/>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4244" name="Google Shape;4244;p56"/>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4245" name="Google Shape;4245;p56"/>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4246" name="Google Shape;4246;p56"/>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4247" name="Google Shape;4247;p56"/>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4248" name="Google Shape;4248;p56"/>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249" name="Google Shape;4249;p56"/>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250" name="Google Shape;4250;p56"/>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4251" name="Google Shape;4251;p56"/>
            <p:cNvSpPr txBox="1"/>
            <p:nvPr/>
          </p:nvSpPr>
          <p:spPr>
            <a:xfrm>
              <a:off x="5791200" y="685800"/>
              <a:ext cx="785772"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  =</a:t>
              </a:r>
              <a:endParaRPr/>
            </a:p>
          </p:txBody>
        </p:sp>
      </p:grpSp>
      <p:sp>
        <p:nvSpPr>
          <p:cNvPr id="4252" name="Google Shape;4252;p56"/>
          <p:cNvSpPr txBox="1"/>
          <p:nvPr>
            <p:ph type="title"/>
          </p:nvPr>
        </p:nvSpPr>
        <p:spPr>
          <a:xfrm>
            <a:off x="-76200" y="0"/>
            <a:ext cx="987669"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Ex-2</a:t>
            </a:r>
            <a:endParaRPr/>
          </a:p>
        </p:txBody>
      </p:sp>
      <p:sp>
        <p:nvSpPr>
          <p:cNvPr id="4253" name="Google Shape;4253;p56"/>
          <p:cNvSpPr/>
          <p:nvPr/>
        </p:nvSpPr>
        <p:spPr>
          <a:xfrm>
            <a:off x="5113134" y="783072"/>
            <a:ext cx="144666" cy="131625"/>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254" name="Google Shape;4254;p56"/>
          <p:cNvSpPr/>
          <p:nvPr/>
        </p:nvSpPr>
        <p:spPr>
          <a:xfrm>
            <a:off x="5105400" y="1219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255" name="Google Shape;4255;p56"/>
          <p:cNvSpPr/>
          <p:nvPr/>
        </p:nvSpPr>
        <p:spPr>
          <a:xfrm>
            <a:off x="3048000" y="762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256" name="Google Shape;4256;p56"/>
          <p:cNvSpPr/>
          <p:nvPr/>
        </p:nvSpPr>
        <p:spPr>
          <a:xfrm>
            <a:off x="3048000" y="1219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4257" name="Google Shape;4257;p56"/>
          <p:cNvGrpSpPr/>
          <p:nvPr/>
        </p:nvGrpSpPr>
        <p:grpSpPr>
          <a:xfrm>
            <a:off x="1285323" y="3814763"/>
            <a:ext cx="4096942" cy="2590800"/>
            <a:chOff x="734" y="1920"/>
            <a:chExt cx="2299" cy="1630"/>
          </a:xfrm>
        </p:grpSpPr>
        <p:sp>
          <p:nvSpPr>
            <p:cNvPr id="4258" name="Google Shape;4258;p5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59" name="Google Shape;4259;p5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0" name="Google Shape;4260;p5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1" name="Google Shape;4261;p5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2" name="Google Shape;4262;p5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3" name="Google Shape;4263;p5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4" name="Google Shape;4264;p5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5" name="Google Shape;4265;p5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6" name="Google Shape;4266;p5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7" name="Google Shape;4267;p56"/>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268" name="Google Shape;4268;p5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69" name="Google Shape;4269;p5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0" name="Google Shape;4270;p56"/>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271" name="Google Shape;4271;p5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2" name="Google Shape;4272;p5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3" name="Google Shape;4273;p5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4" name="Google Shape;4274;p5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5" name="Google Shape;4275;p56"/>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276" name="Google Shape;4276;p5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7" name="Google Shape;4277;p5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8" name="Google Shape;4278;p5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79" name="Google Shape;4279;p5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80" name="Google Shape;4280;p56"/>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281" name="Google Shape;4281;p5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282" name="Google Shape;4282;p5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283" name="Google Shape;4283;p56"/>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284" name="Google Shape;4284;p56"/>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285" name="Google Shape;4285;p56"/>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4286" name="Google Shape;4286;p56"/>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287" name="Google Shape;4287;p56"/>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288" name="Google Shape;4288;p56"/>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289" name="Google Shape;4289;p56"/>
          <p:cNvSpPr txBox="1"/>
          <p:nvPr/>
        </p:nvSpPr>
        <p:spPr>
          <a:xfrm>
            <a:off x="838200" y="3728800"/>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290" name="Google Shape;4290;p56"/>
          <p:cNvGrpSpPr/>
          <p:nvPr/>
        </p:nvGrpSpPr>
        <p:grpSpPr>
          <a:xfrm>
            <a:off x="2554287" y="3784563"/>
            <a:ext cx="2093913" cy="2621000"/>
            <a:chOff x="745" y="1901"/>
            <a:chExt cx="1175" cy="1649"/>
          </a:xfrm>
        </p:grpSpPr>
        <p:sp>
          <p:nvSpPr>
            <p:cNvPr id="4291" name="Google Shape;4291;p56"/>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2" name="Google Shape;4292;p56"/>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3" name="Google Shape;4293;p56"/>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4" name="Google Shape;4294;p56"/>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5" name="Google Shape;4295;p56"/>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6" name="Google Shape;4296;p56"/>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7" name="Google Shape;4297;p56"/>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8" name="Google Shape;4298;p56"/>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299" name="Google Shape;4299;p56"/>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0" name="Google Shape;4300;p56"/>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01" name="Google Shape;4301;p56"/>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2" name="Google Shape;4302;p56"/>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3" name="Google Shape;4303;p56"/>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04" name="Google Shape;4304;p56"/>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5" name="Google Shape;4305;p56"/>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6" name="Google Shape;4306;p56"/>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7" name="Google Shape;4307;p56"/>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8" name="Google Shape;4308;p56"/>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09" name="Google Shape;4309;p56"/>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10" name="Google Shape;4310;p56"/>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11" name="Google Shape;4311;p56"/>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12" name="Google Shape;4312;p56"/>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13" name="Google Shape;4313;p56"/>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314" name="Google Shape;4314;p56"/>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315" name="Google Shape;4315;p56"/>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316" name="Google Shape;4316;p56"/>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4317" name="Google Shape;4317;p56"/>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4318" name="Google Shape;4318;p56"/>
          <p:cNvSpPr/>
          <p:nvPr/>
        </p:nvSpPr>
        <p:spPr>
          <a:xfrm>
            <a:off x="1295400" y="434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19" name="Google Shape;4319;p56"/>
          <p:cNvSpPr/>
          <p:nvPr/>
        </p:nvSpPr>
        <p:spPr>
          <a:xfrm>
            <a:off x="2133600" y="434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0" name="Google Shape;4320;p56"/>
          <p:cNvSpPr/>
          <p:nvPr/>
        </p:nvSpPr>
        <p:spPr>
          <a:xfrm>
            <a:off x="2133600" y="3890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1" name="Google Shape;4321;p56"/>
          <p:cNvSpPr/>
          <p:nvPr/>
        </p:nvSpPr>
        <p:spPr>
          <a:xfrm>
            <a:off x="3389435" y="434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322" name="Google Shape;4322;p56"/>
          <p:cNvSpPr/>
          <p:nvPr/>
        </p:nvSpPr>
        <p:spPr>
          <a:xfrm>
            <a:off x="1295400" y="48968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3" name="Google Shape;4323;p56"/>
          <p:cNvSpPr/>
          <p:nvPr/>
        </p:nvSpPr>
        <p:spPr>
          <a:xfrm>
            <a:off x="2133600" y="54302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4" name="Google Shape;4324;p56"/>
          <p:cNvSpPr/>
          <p:nvPr/>
        </p:nvSpPr>
        <p:spPr>
          <a:xfrm>
            <a:off x="1752600"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325" name="Google Shape;4325;p56"/>
          <p:cNvSpPr/>
          <p:nvPr/>
        </p:nvSpPr>
        <p:spPr>
          <a:xfrm>
            <a:off x="2932235"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4326" name="Google Shape;4326;p56"/>
          <p:cNvSpPr/>
          <p:nvPr/>
        </p:nvSpPr>
        <p:spPr>
          <a:xfrm>
            <a:off x="3352800" y="54302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27" name="Google Shape;4327;p56"/>
          <p:cNvSpPr/>
          <p:nvPr/>
        </p:nvSpPr>
        <p:spPr>
          <a:xfrm>
            <a:off x="3810000"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8" name="Google Shape;4328;p56"/>
          <p:cNvSpPr/>
          <p:nvPr/>
        </p:nvSpPr>
        <p:spPr>
          <a:xfrm>
            <a:off x="3810000" y="488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29" name="Google Shape;4329;p56"/>
          <p:cNvSpPr/>
          <p:nvPr/>
        </p:nvSpPr>
        <p:spPr>
          <a:xfrm>
            <a:off x="3770435" y="43634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4330" name="Google Shape;4330;p56"/>
          <p:cNvCxnSpPr/>
          <p:nvPr/>
        </p:nvCxnSpPr>
        <p:spPr>
          <a:xfrm>
            <a:off x="990600" y="3570923"/>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331" name="Google Shape;4331;p56"/>
          <p:cNvSpPr/>
          <p:nvPr/>
        </p:nvSpPr>
        <p:spPr>
          <a:xfrm>
            <a:off x="1371600" y="389096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4332" name="Google Shape;4332;p56"/>
          <p:cNvCxnSpPr/>
          <p:nvPr/>
        </p:nvCxnSpPr>
        <p:spPr>
          <a:xfrm flipH="1">
            <a:off x="4635726" y="3814762"/>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333" name="Google Shape;4333;p56"/>
          <p:cNvCxnSpPr/>
          <p:nvPr/>
        </p:nvCxnSpPr>
        <p:spPr>
          <a:xfrm flipH="1" rot="10800000">
            <a:off x="1265861" y="4797321"/>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334" name="Google Shape;4334;p56"/>
          <p:cNvCxnSpPr/>
          <p:nvPr/>
        </p:nvCxnSpPr>
        <p:spPr>
          <a:xfrm flipH="1" rot="10800000">
            <a:off x="1295399" y="5295574"/>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335" name="Google Shape;4335;p56"/>
          <p:cNvSpPr/>
          <p:nvPr/>
        </p:nvSpPr>
        <p:spPr>
          <a:xfrm>
            <a:off x="4267200" y="43634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36" name="Google Shape;4336;p56"/>
          <p:cNvSpPr/>
          <p:nvPr/>
        </p:nvSpPr>
        <p:spPr>
          <a:xfrm>
            <a:off x="3770435" y="48206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37" name="Google Shape;4337;p56"/>
          <p:cNvSpPr/>
          <p:nvPr/>
        </p:nvSpPr>
        <p:spPr>
          <a:xfrm>
            <a:off x="2133600" y="543020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38" name="Google Shape;4338;p56"/>
          <p:cNvSpPr txBox="1"/>
          <p:nvPr/>
        </p:nvSpPr>
        <p:spPr>
          <a:xfrm>
            <a:off x="1408234" y="3352800"/>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339" name="Google Shape;4339;p56"/>
          <p:cNvCxnSpPr/>
          <p:nvPr/>
        </p:nvCxnSpPr>
        <p:spPr>
          <a:xfrm flipH="1">
            <a:off x="5016726" y="3814763"/>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340" name="Google Shape;4340;p56"/>
          <p:cNvCxnSpPr/>
          <p:nvPr/>
        </p:nvCxnSpPr>
        <p:spPr>
          <a:xfrm flipH="1" rot="10800000">
            <a:off x="1295400" y="5780723"/>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4341" name="Google Shape;4341;p56"/>
          <p:cNvCxnSpPr/>
          <p:nvPr/>
        </p:nvCxnSpPr>
        <p:spPr>
          <a:xfrm>
            <a:off x="1295401" y="3814763"/>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342" name="Google Shape;4342;p56"/>
          <p:cNvSpPr/>
          <p:nvPr/>
        </p:nvSpPr>
        <p:spPr>
          <a:xfrm>
            <a:off x="4953000" y="54302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43" name="Google Shape;4343;p56"/>
          <p:cNvSpPr/>
          <p:nvPr/>
        </p:nvSpPr>
        <p:spPr>
          <a:xfrm>
            <a:off x="1713035" y="3890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44" name="Google Shape;4344;p56"/>
          <p:cNvSpPr/>
          <p:nvPr/>
        </p:nvSpPr>
        <p:spPr>
          <a:xfrm>
            <a:off x="4267200" y="3890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45" name="Google Shape;4345;p56"/>
          <p:cNvSpPr/>
          <p:nvPr/>
        </p:nvSpPr>
        <p:spPr>
          <a:xfrm>
            <a:off x="4648200" y="4805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46" name="Google Shape;4346;p56"/>
          <p:cNvSpPr/>
          <p:nvPr/>
        </p:nvSpPr>
        <p:spPr>
          <a:xfrm>
            <a:off x="4989635" y="3890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47" name="Google Shape;4347;p56"/>
          <p:cNvSpPr/>
          <p:nvPr/>
        </p:nvSpPr>
        <p:spPr>
          <a:xfrm>
            <a:off x="5029200" y="4439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4348" name="Google Shape;4348;p56"/>
          <p:cNvCxnSpPr/>
          <p:nvPr/>
        </p:nvCxnSpPr>
        <p:spPr>
          <a:xfrm flipH="1">
            <a:off x="5410200" y="3814763"/>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349" name="Google Shape;4349;p56"/>
          <p:cNvCxnSpPr/>
          <p:nvPr/>
        </p:nvCxnSpPr>
        <p:spPr>
          <a:xfrm flipH="1" rot="10800000">
            <a:off x="1268393" y="6295891"/>
            <a:ext cx="4141806" cy="18232"/>
          </a:xfrm>
          <a:prstGeom prst="straightConnector1">
            <a:avLst/>
          </a:prstGeom>
          <a:noFill/>
          <a:ln cap="flat" cmpd="sng" w="12700">
            <a:solidFill>
              <a:schemeClr val="dk1"/>
            </a:solidFill>
            <a:prstDash val="solid"/>
            <a:miter lim="800000"/>
            <a:headEnd len="med" w="med" type="none"/>
            <a:tailEnd len="med" w="med" type="none"/>
          </a:ln>
        </p:spPr>
      </p:cxnSp>
      <p:cxnSp>
        <p:nvCxnSpPr>
          <p:cNvPr id="4350" name="Google Shape;4350;p56"/>
          <p:cNvCxnSpPr/>
          <p:nvPr/>
        </p:nvCxnSpPr>
        <p:spPr>
          <a:xfrm flipH="1">
            <a:off x="1263323" y="38147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351" name="Google Shape;4351;p56"/>
          <p:cNvCxnSpPr/>
          <p:nvPr/>
        </p:nvCxnSpPr>
        <p:spPr>
          <a:xfrm flipH="1">
            <a:off x="2133600" y="38147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352" name="Google Shape;4352;p56"/>
          <p:cNvCxnSpPr/>
          <p:nvPr/>
        </p:nvCxnSpPr>
        <p:spPr>
          <a:xfrm flipH="1">
            <a:off x="2558723" y="38147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353" name="Google Shape;4353;p56"/>
          <p:cNvCxnSpPr/>
          <p:nvPr/>
        </p:nvCxnSpPr>
        <p:spPr>
          <a:xfrm flipH="1">
            <a:off x="2971800" y="38147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354" name="Google Shape;4354;p56"/>
          <p:cNvCxnSpPr/>
          <p:nvPr/>
        </p:nvCxnSpPr>
        <p:spPr>
          <a:xfrm flipH="1">
            <a:off x="3352800" y="3814763"/>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355" name="Google Shape;4355;p56"/>
          <p:cNvCxnSpPr/>
          <p:nvPr/>
        </p:nvCxnSpPr>
        <p:spPr>
          <a:xfrm flipH="1">
            <a:off x="3810000" y="3860199"/>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356" name="Google Shape;4356;p56"/>
          <p:cNvCxnSpPr/>
          <p:nvPr/>
        </p:nvCxnSpPr>
        <p:spPr>
          <a:xfrm flipH="1">
            <a:off x="4191000" y="3814763"/>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357" name="Google Shape;4357;p56"/>
          <p:cNvCxnSpPr/>
          <p:nvPr/>
        </p:nvCxnSpPr>
        <p:spPr>
          <a:xfrm flipH="1">
            <a:off x="4616123" y="3814763"/>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358" name="Google Shape;4358;p56"/>
          <p:cNvCxnSpPr/>
          <p:nvPr/>
        </p:nvCxnSpPr>
        <p:spPr>
          <a:xfrm flipH="1">
            <a:off x="5410200" y="380859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359" name="Google Shape;4359;p56"/>
          <p:cNvCxnSpPr/>
          <p:nvPr/>
        </p:nvCxnSpPr>
        <p:spPr>
          <a:xfrm flipH="1">
            <a:off x="4997123" y="3814763"/>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4360" name="Google Shape;4360;p56"/>
          <p:cNvSpPr/>
          <p:nvPr/>
        </p:nvSpPr>
        <p:spPr>
          <a:xfrm>
            <a:off x="4191000" y="434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361" name="Google Shape;4361;p56"/>
          <p:cNvSpPr/>
          <p:nvPr/>
        </p:nvSpPr>
        <p:spPr>
          <a:xfrm>
            <a:off x="4151435"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362" name="Google Shape;4362;p56"/>
          <p:cNvSpPr/>
          <p:nvPr/>
        </p:nvSpPr>
        <p:spPr>
          <a:xfrm>
            <a:off x="3770435"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363" name="Google Shape;4363;p56"/>
          <p:cNvSpPr/>
          <p:nvPr/>
        </p:nvSpPr>
        <p:spPr>
          <a:xfrm>
            <a:off x="4227635" y="4348164"/>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64" name="Google Shape;4364;p56"/>
          <p:cNvSpPr/>
          <p:nvPr/>
        </p:nvSpPr>
        <p:spPr>
          <a:xfrm>
            <a:off x="4227635" y="4805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65" name="Google Shape;4365;p56"/>
          <p:cNvSpPr/>
          <p:nvPr/>
        </p:nvSpPr>
        <p:spPr>
          <a:xfrm>
            <a:off x="4608635" y="54149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66" name="Google Shape;4366;p56"/>
          <p:cNvSpPr/>
          <p:nvPr/>
        </p:nvSpPr>
        <p:spPr>
          <a:xfrm>
            <a:off x="1332035" y="488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67" name="Google Shape;4367;p56"/>
          <p:cNvSpPr/>
          <p:nvPr/>
        </p:nvSpPr>
        <p:spPr>
          <a:xfrm>
            <a:off x="1295400" y="5872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68" name="Google Shape;4368;p56"/>
          <p:cNvSpPr/>
          <p:nvPr/>
        </p:nvSpPr>
        <p:spPr>
          <a:xfrm>
            <a:off x="1752600" y="5872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rgbClr val="7030A0"/>
              </a:solidFill>
              <a:latin typeface="Times New Roman"/>
              <a:ea typeface="Times New Roman"/>
              <a:cs typeface="Times New Roman"/>
              <a:sym typeface="Times New Roman"/>
            </a:endParaRPr>
          </a:p>
        </p:txBody>
      </p:sp>
      <p:sp>
        <p:nvSpPr>
          <p:cNvPr id="4369" name="Google Shape;4369;p56"/>
          <p:cNvSpPr/>
          <p:nvPr/>
        </p:nvSpPr>
        <p:spPr>
          <a:xfrm>
            <a:off x="2551235" y="5872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70" name="Google Shape;4370;p56"/>
          <p:cNvSpPr/>
          <p:nvPr/>
        </p:nvSpPr>
        <p:spPr>
          <a:xfrm>
            <a:off x="2133600" y="5948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71" name="Google Shape;4371;p56"/>
          <p:cNvSpPr/>
          <p:nvPr/>
        </p:nvSpPr>
        <p:spPr>
          <a:xfrm>
            <a:off x="2170235" y="43634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72" name="Google Shape;4372;p56"/>
          <p:cNvSpPr/>
          <p:nvPr/>
        </p:nvSpPr>
        <p:spPr>
          <a:xfrm>
            <a:off x="2209800" y="482060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73" name="Google Shape;4373;p56"/>
          <p:cNvSpPr/>
          <p:nvPr/>
        </p:nvSpPr>
        <p:spPr>
          <a:xfrm>
            <a:off x="2590800" y="387572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374" name="Google Shape;4374;p56"/>
          <p:cNvSpPr/>
          <p:nvPr/>
        </p:nvSpPr>
        <p:spPr>
          <a:xfrm>
            <a:off x="2590800" y="43481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rgbClr val="7030A0"/>
              </a:solidFill>
              <a:latin typeface="Times New Roman"/>
              <a:ea typeface="Times New Roman"/>
              <a:cs typeface="Times New Roman"/>
              <a:sym typeface="Times New Roman"/>
            </a:endParaRPr>
          </a:p>
        </p:txBody>
      </p:sp>
      <p:sp>
        <p:nvSpPr>
          <p:cNvPr id="4375" name="Google Shape;4375;p56"/>
          <p:cNvSpPr/>
          <p:nvPr/>
        </p:nvSpPr>
        <p:spPr>
          <a:xfrm>
            <a:off x="4608635" y="488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76" name="Google Shape;4376;p56"/>
          <p:cNvSpPr/>
          <p:nvPr/>
        </p:nvSpPr>
        <p:spPr>
          <a:xfrm>
            <a:off x="3389435" y="48053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77" name="Google Shape;4377;p56"/>
          <p:cNvSpPr/>
          <p:nvPr/>
        </p:nvSpPr>
        <p:spPr>
          <a:xfrm>
            <a:off x="2551235" y="4881563"/>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378" name="Google Shape;4378;p56"/>
          <p:cNvSpPr/>
          <p:nvPr/>
        </p:nvSpPr>
        <p:spPr>
          <a:xfrm>
            <a:off x="5181600" y="40278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379" name="Google Shape;4379;p56"/>
          <p:cNvSpPr/>
          <p:nvPr/>
        </p:nvSpPr>
        <p:spPr>
          <a:xfrm>
            <a:off x="5181600" y="44850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380" name="Google Shape;4380;p56"/>
          <p:cNvSpPr/>
          <p:nvPr/>
        </p:nvSpPr>
        <p:spPr>
          <a:xfrm>
            <a:off x="3124200" y="40278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381" name="Google Shape;4381;p56"/>
          <p:cNvSpPr/>
          <p:nvPr/>
        </p:nvSpPr>
        <p:spPr>
          <a:xfrm>
            <a:off x="3124200" y="448502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5" name="Shape 4385"/>
        <p:cNvGrpSpPr/>
        <p:nvPr/>
      </p:nvGrpSpPr>
      <p:grpSpPr>
        <a:xfrm>
          <a:off x="0" y="0"/>
          <a:ext cx="0" cy="0"/>
          <a:chOff x="0" y="0"/>
          <a:chExt cx="0" cy="0"/>
        </a:xfrm>
      </p:grpSpPr>
      <p:grpSp>
        <p:nvGrpSpPr>
          <p:cNvPr id="4386" name="Google Shape;4386;p57"/>
          <p:cNvGrpSpPr/>
          <p:nvPr/>
        </p:nvGrpSpPr>
        <p:grpSpPr>
          <a:xfrm>
            <a:off x="1225105" y="3749040"/>
            <a:ext cx="4096942" cy="2590800"/>
            <a:chOff x="734" y="1920"/>
            <a:chExt cx="2299" cy="1630"/>
          </a:xfrm>
        </p:grpSpPr>
        <p:sp>
          <p:nvSpPr>
            <p:cNvPr id="4387" name="Google Shape;4387;p5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88" name="Google Shape;4388;p5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89" name="Google Shape;4389;p5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0" name="Google Shape;4390;p5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1" name="Google Shape;4391;p5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2" name="Google Shape;4392;p5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3" name="Google Shape;4393;p5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4" name="Google Shape;4394;p5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5" name="Google Shape;4395;p5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6" name="Google Shape;4396;p57"/>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397" name="Google Shape;4397;p5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8" name="Google Shape;4398;p5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399" name="Google Shape;4399;p5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400" name="Google Shape;4400;p5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1" name="Google Shape;4401;p5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2" name="Google Shape;4402;p5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3" name="Google Shape;4403;p5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4" name="Google Shape;4404;p5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4405" name="Google Shape;4405;p5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6" name="Google Shape;4406;p5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7" name="Google Shape;4407;p5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8" name="Google Shape;4408;p5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09" name="Google Shape;4409;p5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10" name="Google Shape;4410;p5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411" name="Google Shape;4411;p5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412" name="Google Shape;4412;p57"/>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413" name="Google Shape;4413;p57"/>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414" name="Google Shape;4414;p57"/>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4415" name="Google Shape;4415;p57"/>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416" name="Google Shape;4416;p57"/>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417" name="Google Shape;4417;p57"/>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418" name="Google Shape;4418;p57"/>
          <p:cNvSpPr txBox="1"/>
          <p:nvPr/>
        </p:nvSpPr>
        <p:spPr>
          <a:xfrm>
            <a:off x="777982" y="374745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419" name="Google Shape;4419;p57"/>
          <p:cNvGrpSpPr/>
          <p:nvPr/>
        </p:nvGrpSpPr>
        <p:grpSpPr>
          <a:xfrm>
            <a:off x="2494069" y="3718840"/>
            <a:ext cx="2093913" cy="2621000"/>
            <a:chOff x="745" y="1901"/>
            <a:chExt cx="1175" cy="1649"/>
          </a:xfrm>
        </p:grpSpPr>
        <p:sp>
          <p:nvSpPr>
            <p:cNvPr id="4420" name="Google Shape;4420;p5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1" name="Google Shape;4421;p5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2" name="Google Shape;4422;p5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3" name="Google Shape;4423;p5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4" name="Google Shape;4424;p5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5" name="Google Shape;4425;p5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6" name="Google Shape;4426;p5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7" name="Google Shape;4427;p5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8" name="Google Shape;4428;p5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29" name="Google Shape;4429;p5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0" name="Google Shape;4430;p5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1" name="Google Shape;4431;p5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32" name="Google Shape;4432;p57"/>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3" name="Google Shape;4433;p5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4" name="Google Shape;4434;p5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5" name="Google Shape;4435;p5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6" name="Google Shape;4436;p5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7" name="Google Shape;4437;p5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8" name="Google Shape;4438;p5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39" name="Google Shape;4439;p5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40" name="Google Shape;4440;p5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441" name="Google Shape;4441;p5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442" name="Google Shape;4442;p57"/>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443" name="Google Shape;4443;p57"/>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4444" name="Google Shape;4444;p57"/>
            <p:cNvCxnSpPr/>
            <p:nvPr/>
          </p:nvCxnSpPr>
          <p:spPr>
            <a:xfrm>
              <a:off x="1686" y="1920"/>
              <a:ext cx="9" cy="1526"/>
            </a:xfrm>
            <a:prstGeom prst="straightConnector1">
              <a:avLst/>
            </a:prstGeom>
            <a:noFill/>
            <a:ln cap="flat" cmpd="sng" w="12700">
              <a:solidFill>
                <a:schemeClr val="dk1"/>
              </a:solidFill>
              <a:prstDash val="solid"/>
              <a:miter lim="800000"/>
              <a:headEnd len="med" w="med" type="none"/>
              <a:tailEnd len="med" w="med" type="none"/>
            </a:ln>
          </p:spPr>
        </p:cxnSp>
      </p:grpSp>
      <p:sp>
        <p:nvSpPr>
          <p:cNvPr id="4445" name="Google Shape;4445;p57"/>
          <p:cNvSpPr/>
          <p:nvPr/>
        </p:nvSpPr>
        <p:spPr>
          <a:xfrm>
            <a:off x="12351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46" name="Google Shape;4446;p57"/>
          <p:cNvSpPr/>
          <p:nvPr/>
        </p:nvSpPr>
        <p:spPr>
          <a:xfrm>
            <a:off x="20733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47" name="Google Shape;4447;p57"/>
          <p:cNvSpPr/>
          <p:nvPr/>
        </p:nvSpPr>
        <p:spPr>
          <a:xfrm>
            <a:off x="2073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48" name="Google Shape;4448;p57"/>
          <p:cNvSpPr/>
          <p:nvPr/>
        </p:nvSpPr>
        <p:spPr>
          <a:xfrm>
            <a:off x="3329217"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449" name="Google Shape;4449;p57"/>
          <p:cNvSpPr/>
          <p:nvPr/>
        </p:nvSpPr>
        <p:spPr>
          <a:xfrm>
            <a:off x="1235182"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50" name="Google Shape;4450;p57"/>
          <p:cNvSpPr/>
          <p:nvPr/>
        </p:nvSpPr>
        <p:spPr>
          <a:xfrm>
            <a:off x="2073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51" name="Google Shape;4451;p57"/>
          <p:cNvSpPr/>
          <p:nvPr/>
        </p:nvSpPr>
        <p:spPr>
          <a:xfrm>
            <a:off x="16923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4452" name="Google Shape;4452;p57"/>
          <p:cNvSpPr/>
          <p:nvPr/>
        </p:nvSpPr>
        <p:spPr>
          <a:xfrm>
            <a:off x="3749782"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4453" name="Google Shape;4453;p57"/>
          <p:cNvCxnSpPr/>
          <p:nvPr/>
        </p:nvCxnSpPr>
        <p:spPr>
          <a:xfrm>
            <a:off x="930382" y="35204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454" name="Google Shape;4454;p57"/>
          <p:cNvSpPr/>
          <p:nvPr/>
        </p:nvSpPr>
        <p:spPr>
          <a:xfrm>
            <a:off x="1311382" y="38252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4455" name="Google Shape;4455;p57"/>
          <p:cNvCxnSpPr/>
          <p:nvPr/>
        </p:nvCxnSpPr>
        <p:spPr>
          <a:xfrm flipH="1">
            <a:off x="4575508" y="37490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456" name="Google Shape;4456;p57"/>
          <p:cNvCxnSpPr/>
          <p:nvPr/>
        </p:nvCxnSpPr>
        <p:spPr>
          <a:xfrm flipH="1" rot="10800000">
            <a:off x="1205643" y="47315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457" name="Google Shape;4457;p57"/>
          <p:cNvCxnSpPr/>
          <p:nvPr/>
        </p:nvCxnSpPr>
        <p:spPr>
          <a:xfrm flipH="1" rot="10800000">
            <a:off x="1235181" y="5229851"/>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458" name="Google Shape;4458;p57"/>
          <p:cNvSpPr/>
          <p:nvPr/>
        </p:nvSpPr>
        <p:spPr>
          <a:xfrm>
            <a:off x="4206982" y="42976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459" name="Google Shape;4459;p57"/>
          <p:cNvSpPr/>
          <p:nvPr/>
        </p:nvSpPr>
        <p:spPr>
          <a:xfrm>
            <a:off x="2073382" y="5364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460" name="Google Shape;4460;p57"/>
          <p:cNvSpPr txBox="1"/>
          <p:nvPr/>
        </p:nvSpPr>
        <p:spPr>
          <a:xfrm>
            <a:off x="1348016" y="32870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461" name="Google Shape;4461;p57"/>
          <p:cNvCxnSpPr/>
          <p:nvPr/>
        </p:nvCxnSpPr>
        <p:spPr>
          <a:xfrm flipH="1">
            <a:off x="4956508"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462" name="Google Shape;4462;p57"/>
          <p:cNvCxnSpPr/>
          <p:nvPr/>
        </p:nvCxnSpPr>
        <p:spPr>
          <a:xfrm flipH="1" rot="10800000">
            <a:off x="1235182" y="5760346"/>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4463" name="Google Shape;4463;p57"/>
          <p:cNvCxnSpPr/>
          <p:nvPr/>
        </p:nvCxnSpPr>
        <p:spPr>
          <a:xfrm>
            <a:off x="1235183" y="37490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464" name="Google Shape;4464;p57"/>
          <p:cNvSpPr/>
          <p:nvPr/>
        </p:nvSpPr>
        <p:spPr>
          <a:xfrm>
            <a:off x="48927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65" name="Google Shape;4465;p57"/>
          <p:cNvSpPr/>
          <p:nvPr/>
        </p:nvSpPr>
        <p:spPr>
          <a:xfrm>
            <a:off x="16528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66" name="Google Shape;4466;p57"/>
          <p:cNvSpPr/>
          <p:nvPr/>
        </p:nvSpPr>
        <p:spPr>
          <a:xfrm>
            <a:off x="4206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67" name="Google Shape;4467;p57"/>
          <p:cNvSpPr/>
          <p:nvPr/>
        </p:nvSpPr>
        <p:spPr>
          <a:xfrm>
            <a:off x="4587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468" name="Google Shape;4468;p57"/>
          <p:cNvSpPr/>
          <p:nvPr/>
        </p:nvSpPr>
        <p:spPr>
          <a:xfrm>
            <a:off x="49294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469" name="Google Shape;4469;p57"/>
          <p:cNvSpPr/>
          <p:nvPr/>
        </p:nvSpPr>
        <p:spPr>
          <a:xfrm>
            <a:off x="4968982" y="4373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4470" name="Google Shape;4470;p57"/>
          <p:cNvCxnSpPr/>
          <p:nvPr/>
        </p:nvCxnSpPr>
        <p:spPr>
          <a:xfrm flipH="1">
            <a:off x="5349982"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471" name="Google Shape;4471;p57"/>
          <p:cNvCxnSpPr/>
          <p:nvPr/>
        </p:nvCxnSpPr>
        <p:spPr>
          <a:xfrm flipH="1" rot="10800000">
            <a:off x="1208175" y="625129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472" name="Google Shape;4472;p57"/>
          <p:cNvCxnSpPr/>
          <p:nvPr/>
        </p:nvCxnSpPr>
        <p:spPr>
          <a:xfrm flipH="1">
            <a:off x="12031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473" name="Google Shape;4473;p57"/>
          <p:cNvCxnSpPr/>
          <p:nvPr/>
        </p:nvCxnSpPr>
        <p:spPr>
          <a:xfrm flipH="1">
            <a:off x="24985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474" name="Google Shape;4474;p57"/>
          <p:cNvCxnSpPr/>
          <p:nvPr/>
        </p:nvCxnSpPr>
        <p:spPr>
          <a:xfrm flipH="1">
            <a:off x="2911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475" name="Google Shape;4475;p57"/>
          <p:cNvCxnSpPr/>
          <p:nvPr/>
        </p:nvCxnSpPr>
        <p:spPr>
          <a:xfrm flipH="1">
            <a:off x="3292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476" name="Google Shape;4476;p57"/>
          <p:cNvCxnSpPr/>
          <p:nvPr/>
        </p:nvCxnSpPr>
        <p:spPr>
          <a:xfrm flipH="1">
            <a:off x="3749782" y="37944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477" name="Google Shape;4477;p57"/>
          <p:cNvCxnSpPr/>
          <p:nvPr/>
        </p:nvCxnSpPr>
        <p:spPr>
          <a:xfrm flipH="1">
            <a:off x="4555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478" name="Google Shape;4478;p57"/>
          <p:cNvCxnSpPr/>
          <p:nvPr/>
        </p:nvCxnSpPr>
        <p:spPr>
          <a:xfrm flipH="1">
            <a:off x="53499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479" name="Google Shape;4479;p57"/>
          <p:cNvCxnSpPr/>
          <p:nvPr/>
        </p:nvCxnSpPr>
        <p:spPr>
          <a:xfrm flipH="1">
            <a:off x="4936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4480" name="Google Shape;4480;p57"/>
          <p:cNvSpPr/>
          <p:nvPr/>
        </p:nvSpPr>
        <p:spPr>
          <a:xfrm>
            <a:off x="1311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1" name="Google Shape;4481;p57"/>
          <p:cNvSpPr/>
          <p:nvPr/>
        </p:nvSpPr>
        <p:spPr>
          <a:xfrm>
            <a:off x="1271817"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2" name="Google Shape;4482;p57"/>
          <p:cNvSpPr/>
          <p:nvPr/>
        </p:nvSpPr>
        <p:spPr>
          <a:xfrm>
            <a:off x="1271817"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3" name="Google Shape;4483;p57"/>
          <p:cNvSpPr/>
          <p:nvPr/>
        </p:nvSpPr>
        <p:spPr>
          <a:xfrm>
            <a:off x="1311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4" name="Google Shape;4484;p57"/>
          <p:cNvSpPr/>
          <p:nvPr/>
        </p:nvSpPr>
        <p:spPr>
          <a:xfrm>
            <a:off x="12351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5" name="Google Shape;4485;p57"/>
          <p:cNvSpPr/>
          <p:nvPr/>
        </p:nvSpPr>
        <p:spPr>
          <a:xfrm>
            <a:off x="16923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6" name="Google Shape;4486;p57"/>
          <p:cNvSpPr/>
          <p:nvPr/>
        </p:nvSpPr>
        <p:spPr>
          <a:xfrm>
            <a:off x="2491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7" name="Google Shape;4487;p57"/>
          <p:cNvSpPr/>
          <p:nvPr/>
        </p:nvSpPr>
        <p:spPr>
          <a:xfrm>
            <a:off x="2073382"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8" name="Google Shape;4488;p57"/>
          <p:cNvSpPr/>
          <p:nvPr/>
        </p:nvSpPr>
        <p:spPr>
          <a:xfrm>
            <a:off x="1692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89" name="Google Shape;4489;p57"/>
          <p:cNvSpPr/>
          <p:nvPr/>
        </p:nvSpPr>
        <p:spPr>
          <a:xfrm>
            <a:off x="21495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SzPts val="2000"/>
              <a:buFont typeface="Arial"/>
              <a:buNone/>
            </a:pPr>
            <a:r>
              <a:rPr b="1" lang="en-US" sz="2000">
                <a:solidFill>
                  <a:srgbClr val="7030A0"/>
                </a:solidFill>
                <a:latin typeface="Times New Roman"/>
                <a:ea typeface="Times New Roman"/>
                <a:cs typeface="Times New Roman"/>
                <a:sym typeface="Times New Roman"/>
              </a:rPr>
              <a:t>1</a:t>
            </a:r>
            <a:endParaRPr/>
          </a:p>
        </p:txBody>
      </p:sp>
      <p:sp>
        <p:nvSpPr>
          <p:cNvPr id="4490" name="Google Shape;4490;p57"/>
          <p:cNvSpPr/>
          <p:nvPr/>
        </p:nvSpPr>
        <p:spPr>
          <a:xfrm>
            <a:off x="2475035"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1" name="Google Shape;4491;p57"/>
          <p:cNvSpPr/>
          <p:nvPr/>
        </p:nvSpPr>
        <p:spPr>
          <a:xfrm>
            <a:off x="2872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2" name="Google Shape;4492;p57"/>
          <p:cNvSpPr/>
          <p:nvPr/>
        </p:nvSpPr>
        <p:spPr>
          <a:xfrm>
            <a:off x="32925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3" name="Google Shape;4493;p57"/>
          <p:cNvSpPr/>
          <p:nvPr/>
        </p:nvSpPr>
        <p:spPr>
          <a:xfrm>
            <a:off x="4167417"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4" name="Google Shape;4494;p57"/>
          <p:cNvSpPr/>
          <p:nvPr/>
        </p:nvSpPr>
        <p:spPr>
          <a:xfrm>
            <a:off x="3786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5" name="Google Shape;4495;p57"/>
          <p:cNvSpPr/>
          <p:nvPr/>
        </p:nvSpPr>
        <p:spPr>
          <a:xfrm>
            <a:off x="4511782"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6" name="Google Shape;4496;p57"/>
          <p:cNvSpPr/>
          <p:nvPr/>
        </p:nvSpPr>
        <p:spPr>
          <a:xfrm>
            <a:off x="4929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7" name="Google Shape;4497;p57"/>
          <p:cNvSpPr/>
          <p:nvPr/>
        </p:nvSpPr>
        <p:spPr>
          <a:xfrm>
            <a:off x="49689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8" name="Google Shape;4498;p57"/>
          <p:cNvSpPr/>
          <p:nvPr/>
        </p:nvSpPr>
        <p:spPr>
          <a:xfrm>
            <a:off x="4968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499" name="Google Shape;4499;p57"/>
          <p:cNvSpPr/>
          <p:nvPr/>
        </p:nvSpPr>
        <p:spPr>
          <a:xfrm>
            <a:off x="4532435" y="4343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0" name="Google Shape;4500;p57"/>
          <p:cNvSpPr/>
          <p:nvPr/>
        </p:nvSpPr>
        <p:spPr>
          <a:xfrm>
            <a:off x="4587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1" name="Google Shape;4501;p57"/>
          <p:cNvSpPr/>
          <p:nvPr/>
        </p:nvSpPr>
        <p:spPr>
          <a:xfrm>
            <a:off x="32925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2" name="Google Shape;4502;p57"/>
          <p:cNvSpPr/>
          <p:nvPr/>
        </p:nvSpPr>
        <p:spPr>
          <a:xfrm>
            <a:off x="3292582"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3" name="Google Shape;4503;p57"/>
          <p:cNvSpPr/>
          <p:nvPr/>
        </p:nvSpPr>
        <p:spPr>
          <a:xfrm>
            <a:off x="37497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4" name="Google Shape;4504;p57"/>
          <p:cNvSpPr/>
          <p:nvPr/>
        </p:nvSpPr>
        <p:spPr>
          <a:xfrm>
            <a:off x="4167417" y="3839546"/>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505" name="Google Shape;4505;p57"/>
          <p:cNvSpPr/>
          <p:nvPr/>
        </p:nvSpPr>
        <p:spPr>
          <a:xfrm>
            <a:off x="2872017"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4506" name="Google Shape;4506;p57"/>
          <p:cNvGrpSpPr/>
          <p:nvPr/>
        </p:nvGrpSpPr>
        <p:grpSpPr>
          <a:xfrm>
            <a:off x="0" y="6429376"/>
            <a:ext cx="9220200" cy="428624"/>
            <a:chOff x="0" y="6505576"/>
            <a:chExt cx="9220200" cy="428624"/>
          </a:xfrm>
        </p:grpSpPr>
        <p:sp>
          <p:nvSpPr>
            <p:cNvPr id="4507" name="Google Shape;4507;p5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508" name="Google Shape;4508;p5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4509" name="Google Shape;4509;p57"/>
          <p:cNvSpPr/>
          <p:nvPr/>
        </p:nvSpPr>
        <p:spPr>
          <a:xfrm>
            <a:off x="-1" y="3429000"/>
            <a:ext cx="95754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a:t>
            </a:r>
            <a:r>
              <a:rPr lang="en-US" sz="2400">
                <a:solidFill>
                  <a:schemeClr val="dk1"/>
                </a:solidFill>
                <a:latin typeface="Tahoma"/>
                <a:ea typeface="Tahoma"/>
                <a:cs typeface="Tahoma"/>
                <a:sym typeface="Tahoma"/>
              </a:rPr>
              <a:t>=</a:t>
            </a:r>
            <a:endParaRPr/>
          </a:p>
        </p:txBody>
      </p:sp>
      <p:grpSp>
        <p:nvGrpSpPr>
          <p:cNvPr id="4510" name="Google Shape;4510;p57"/>
          <p:cNvGrpSpPr/>
          <p:nvPr/>
        </p:nvGrpSpPr>
        <p:grpSpPr>
          <a:xfrm>
            <a:off x="5791200" y="685800"/>
            <a:ext cx="2438400" cy="1628775"/>
            <a:chOff x="5791200" y="685800"/>
            <a:chExt cx="2438400" cy="1628775"/>
          </a:xfrm>
        </p:grpSpPr>
        <p:grpSp>
          <p:nvGrpSpPr>
            <p:cNvPr id="4511" name="Google Shape;4511;p57"/>
            <p:cNvGrpSpPr/>
            <p:nvPr/>
          </p:nvGrpSpPr>
          <p:grpSpPr>
            <a:xfrm>
              <a:off x="6781800" y="762000"/>
              <a:ext cx="1447800" cy="1552575"/>
              <a:chOff x="1008" y="1872"/>
              <a:chExt cx="912" cy="978"/>
            </a:xfrm>
          </p:grpSpPr>
          <p:sp>
            <p:nvSpPr>
              <p:cNvPr id="4512" name="Google Shape;4512;p57"/>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13" name="Google Shape;4513;p57"/>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14" name="Google Shape;4514;p57"/>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4515" name="Google Shape;4515;p57"/>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516" name="Google Shape;4516;p57"/>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517" name="Google Shape;4517;p57"/>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4518" name="Google Shape;4518;p57"/>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4519" name="Google Shape;4519;p57"/>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4520" name="Google Shape;4520;p57"/>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4521" name="Google Shape;4521;p57"/>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4522" name="Google Shape;4522;p57"/>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523" name="Google Shape;4523;p57"/>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524" name="Google Shape;4524;p57"/>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4525" name="Google Shape;4525;p57"/>
            <p:cNvSpPr txBox="1"/>
            <p:nvPr/>
          </p:nvSpPr>
          <p:spPr>
            <a:xfrm>
              <a:off x="5791200" y="685800"/>
              <a:ext cx="785772"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  =</a:t>
              </a:r>
              <a:endParaRPr/>
            </a:p>
          </p:txBody>
        </p:sp>
      </p:grpSp>
      <p:sp>
        <p:nvSpPr>
          <p:cNvPr id="4526" name="Google Shape;4526;p57"/>
          <p:cNvSpPr/>
          <p:nvPr/>
        </p:nvSpPr>
        <p:spPr>
          <a:xfrm>
            <a:off x="2514600" y="3810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4527" name="Google Shape;4527;p57"/>
          <p:cNvGrpSpPr/>
          <p:nvPr/>
        </p:nvGrpSpPr>
        <p:grpSpPr>
          <a:xfrm>
            <a:off x="1245757" y="609600"/>
            <a:ext cx="4096942" cy="2590800"/>
            <a:chOff x="734" y="1920"/>
            <a:chExt cx="2299" cy="1630"/>
          </a:xfrm>
        </p:grpSpPr>
        <p:sp>
          <p:nvSpPr>
            <p:cNvPr id="4528" name="Google Shape;4528;p5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29" name="Google Shape;4529;p5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0" name="Google Shape;4530;p5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1" name="Google Shape;4531;p5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2" name="Google Shape;4532;p5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3" name="Google Shape;4533;p5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4" name="Google Shape;4534;p5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5" name="Google Shape;4535;p5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6" name="Google Shape;4536;p5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7" name="Google Shape;4537;p57"/>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38" name="Google Shape;4538;p5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39" name="Google Shape;4539;p5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0" name="Google Shape;4540;p5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1</a:t>
              </a:r>
              <a:endParaRPr/>
            </a:p>
          </p:txBody>
        </p:sp>
        <p:sp>
          <p:nvSpPr>
            <p:cNvPr id="4541" name="Google Shape;4541;p57"/>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542" name="Google Shape;4542;p5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3" name="Google Shape;4543;p5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4" name="Google Shape;4544;p5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5" name="Google Shape;4545;p5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6" name="Google Shape;4546;p57"/>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547" name="Google Shape;4547;p5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8" name="Google Shape;4548;p5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49" name="Google Shape;4549;p5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50" name="Google Shape;4550;p5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51" name="Google Shape;4551;p57"/>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552" name="Google Shape;4552;p5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553" name="Google Shape;4553;p5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554" name="Google Shape;4554;p57"/>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555" name="Google Shape;4555;p57"/>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556" name="Google Shape;4556;p57"/>
            <p:cNvCxnSpPr/>
            <p:nvPr/>
          </p:nvCxnSpPr>
          <p:spPr>
            <a:xfrm flipH="1">
              <a:off x="970" y="1920"/>
              <a:ext cx="9" cy="1590"/>
            </a:xfrm>
            <a:prstGeom prst="straightConnector1">
              <a:avLst/>
            </a:prstGeom>
            <a:noFill/>
            <a:ln cap="flat" cmpd="sng" w="12700">
              <a:solidFill>
                <a:schemeClr val="dk1"/>
              </a:solidFill>
              <a:prstDash val="solid"/>
              <a:miter lim="800000"/>
              <a:headEnd len="med" w="med" type="none"/>
              <a:tailEnd len="med" w="med" type="none"/>
            </a:ln>
          </p:spPr>
        </p:cxnSp>
        <p:cxnSp>
          <p:nvCxnSpPr>
            <p:cNvPr id="4557" name="Google Shape;4557;p57"/>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558" name="Google Shape;4558;p57"/>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559" name="Google Shape;4559;p57"/>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560" name="Google Shape;4560;p57"/>
          <p:cNvSpPr txBox="1"/>
          <p:nvPr/>
        </p:nvSpPr>
        <p:spPr>
          <a:xfrm>
            <a:off x="798634" y="60801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561" name="Google Shape;4561;p57"/>
          <p:cNvGrpSpPr/>
          <p:nvPr/>
        </p:nvGrpSpPr>
        <p:grpSpPr>
          <a:xfrm>
            <a:off x="2511157" y="609599"/>
            <a:ext cx="2097477" cy="2590800"/>
            <a:chOff x="743" y="1920"/>
            <a:chExt cx="1177" cy="1630"/>
          </a:xfrm>
        </p:grpSpPr>
        <p:sp>
          <p:nvSpPr>
            <p:cNvPr id="4562" name="Google Shape;4562;p57"/>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3" name="Google Shape;4563;p57"/>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4" name="Google Shape;4564;p57"/>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5" name="Google Shape;4565;p57"/>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6" name="Google Shape;4566;p57"/>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7" name="Google Shape;4567;p57"/>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8" name="Google Shape;4568;p57"/>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69" name="Google Shape;4569;p57"/>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0" name="Google Shape;4570;p57"/>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1" name="Google Shape;4571;p57"/>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572" name="Google Shape;4572;p57"/>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3" name="Google Shape;4573;p57"/>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4" name="Google Shape;4574;p57"/>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575" name="Google Shape;4575;p57"/>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576" name="Google Shape;4576;p57"/>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7" name="Google Shape;4577;p57"/>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8" name="Google Shape;4578;p57"/>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79" name="Google Shape;4579;p57"/>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80" name="Google Shape;4580;p57"/>
            <p:cNvSpPr/>
            <p:nvPr/>
          </p:nvSpPr>
          <p:spPr>
            <a:xfrm>
              <a:off x="743" y="2265"/>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81" name="Google Shape;4581;p57"/>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82" name="Google Shape;4582;p57"/>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83" name="Google Shape;4583;p57"/>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84" name="Google Shape;4584;p57"/>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585" name="Google Shape;4585;p57"/>
            <p:cNvSpPr/>
            <p:nvPr/>
          </p:nvSpPr>
          <p:spPr>
            <a:xfrm>
              <a:off x="765" y="197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86" name="Google Shape;4586;p57"/>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587" name="Google Shape;4587;p57"/>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588" name="Google Shape;4588;p57"/>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589" name="Google Shape;4589;p57"/>
            <p:cNvCxnSpPr/>
            <p:nvPr/>
          </p:nvCxnSpPr>
          <p:spPr>
            <a:xfrm>
              <a:off x="1450" y="1920"/>
              <a:ext cx="6"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590" name="Google Shape;4590;p57"/>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4591" name="Google Shape;4591;p57"/>
          <p:cNvSpPr/>
          <p:nvPr/>
        </p:nvSpPr>
        <p:spPr>
          <a:xfrm>
            <a:off x="1255834"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92" name="Google Shape;4592;p57"/>
          <p:cNvSpPr/>
          <p:nvPr/>
        </p:nvSpPr>
        <p:spPr>
          <a:xfrm>
            <a:off x="2094034"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593" name="Google Shape;4593;p57"/>
          <p:cNvSpPr/>
          <p:nvPr/>
        </p:nvSpPr>
        <p:spPr>
          <a:xfrm>
            <a:off x="2094034"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94" name="Google Shape;4594;p57"/>
          <p:cNvSpPr/>
          <p:nvPr/>
        </p:nvSpPr>
        <p:spPr>
          <a:xfrm>
            <a:off x="3349869"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95" name="Google Shape;4595;p57"/>
          <p:cNvSpPr/>
          <p:nvPr/>
        </p:nvSpPr>
        <p:spPr>
          <a:xfrm>
            <a:off x="1255834" y="1691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596" name="Google Shape;4596;p57"/>
          <p:cNvSpPr/>
          <p:nvPr/>
        </p:nvSpPr>
        <p:spPr>
          <a:xfrm>
            <a:off x="2094034"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597" name="Google Shape;4597;p57"/>
          <p:cNvSpPr/>
          <p:nvPr/>
        </p:nvSpPr>
        <p:spPr>
          <a:xfrm>
            <a:off x="1636834"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598" name="Google Shape;4598;p57"/>
          <p:cNvSpPr/>
          <p:nvPr/>
        </p:nvSpPr>
        <p:spPr>
          <a:xfrm>
            <a:off x="2892669"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599" name="Google Shape;4599;p57"/>
          <p:cNvSpPr/>
          <p:nvPr/>
        </p:nvSpPr>
        <p:spPr>
          <a:xfrm>
            <a:off x="3313234"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00" name="Google Shape;4600;p57"/>
          <p:cNvSpPr/>
          <p:nvPr/>
        </p:nvSpPr>
        <p:spPr>
          <a:xfrm>
            <a:off x="3770434"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01" name="Google Shape;4601;p57"/>
          <p:cNvSpPr/>
          <p:nvPr/>
        </p:nvSpPr>
        <p:spPr>
          <a:xfrm>
            <a:off x="3770434"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602" name="Google Shape;4602;p57"/>
          <p:cNvSpPr/>
          <p:nvPr/>
        </p:nvSpPr>
        <p:spPr>
          <a:xfrm>
            <a:off x="3730869" y="115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03" name="Google Shape;4603;p57"/>
          <p:cNvSpPr/>
          <p:nvPr/>
        </p:nvSpPr>
        <p:spPr>
          <a:xfrm>
            <a:off x="2475034"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4604" name="Google Shape;4604;p57"/>
          <p:cNvCxnSpPr/>
          <p:nvPr/>
        </p:nvCxnSpPr>
        <p:spPr>
          <a:xfrm>
            <a:off x="951034" y="3810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605" name="Google Shape;4605;p57"/>
          <p:cNvSpPr/>
          <p:nvPr/>
        </p:nvSpPr>
        <p:spPr>
          <a:xfrm>
            <a:off x="1332034"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SzPts val="2000"/>
              <a:buFont typeface="Arial"/>
              <a:buNone/>
            </a:pPr>
            <a:r>
              <a:rPr b="1" lang="en-US" sz="2000">
                <a:solidFill>
                  <a:srgbClr val="7030A0"/>
                </a:solidFill>
                <a:latin typeface="Times New Roman"/>
                <a:ea typeface="Times New Roman"/>
                <a:cs typeface="Times New Roman"/>
                <a:sym typeface="Times New Roman"/>
              </a:rPr>
              <a:t>1</a:t>
            </a:r>
            <a:endParaRPr/>
          </a:p>
        </p:txBody>
      </p:sp>
      <p:sp>
        <p:nvSpPr>
          <p:cNvPr id="4606" name="Google Shape;4606;p57"/>
          <p:cNvSpPr/>
          <p:nvPr/>
        </p:nvSpPr>
        <p:spPr>
          <a:xfrm>
            <a:off x="3313234"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4607" name="Google Shape;4607;p57"/>
          <p:cNvCxnSpPr/>
          <p:nvPr/>
        </p:nvCxnSpPr>
        <p:spPr>
          <a:xfrm flipH="1">
            <a:off x="4596160" y="60959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608" name="Google Shape;4608;p57"/>
          <p:cNvCxnSpPr/>
          <p:nvPr/>
        </p:nvCxnSpPr>
        <p:spPr>
          <a:xfrm flipH="1" rot="10800000">
            <a:off x="1226295" y="159215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609" name="Google Shape;4609;p57"/>
          <p:cNvCxnSpPr/>
          <p:nvPr/>
        </p:nvCxnSpPr>
        <p:spPr>
          <a:xfrm flipH="1" rot="10800000">
            <a:off x="1255833" y="202945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610" name="Google Shape;4610;p57"/>
          <p:cNvSpPr/>
          <p:nvPr/>
        </p:nvSpPr>
        <p:spPr>
          <a:xfrm>
            <a:off x="4227634"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a:t>
            </a:r>
            <a:endParaRPr/>
          </a:p>
        </p:txBody>
      </p:sp>
      <p:sp>
        <p:nvSpPr>
          <p:cNvPr id="4611" name="Google Shape;4611;p57"/>
          <p:cNvSpPr/>
          <p:nvPr/>
        </p:nvSpPr>
        <p:spPr>
          <a:xfrm>
            <a:off x="2892669" y="1615142"/>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612" name="Google Shape;4612;p57"/>
          <p:cNvSpPr/>
          <p:nvPr/>
        </p:nvSpPr>
        <p:spPr>
          <a:xfrm>
            <a:off x="3730869" y="16154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13" name="Google Shape;4613;p57"/>
          <p:cNvSpPr/>
          <p:nvPr/>
        </p:nvSpPr>
        <p:spPr>
          <a:xfrm>
            <a:off x="2094034" y="22250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cxnSp>
        <p:nvCxnSpPr>
          <p:cNvPr id="4614" name="Google Shape;4614;p57"/>
          <p:cNvCxnSpPr/>
          <p:nvPr/>
        </p:nvCxnSpPr>
        <p:spPr>
          <a:xfrm flipH="1">
            <a:off x="4977160" y="6096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615" name="Google Shape;4615;p57"/>
          <p:cNvCxnSpPr/>
          <p:nvPr/>
        </p:nvCxnSpPr>
        <p:spPr>
          <a:xfrm flipH="1" rot="10800000">
            <a:off x="1255834" y="26546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616" name="Google Shape;4616;p57"/>
          <p:cNvCxnSpPr/>
          <p:nvPr/>
        </p:nvCxnSpPr>
        <p:spPr>
          <a:xfrm>
            <a:off x="1255835" y="60960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617" name="Google Shape;4617;p57"/>
          <p:cNvSpPr/>
          <p:nvPr/>
        </p:nvSpPr>
        <p:spPr>
          <a:xfrm>
            <a:off x="4989634" y="2209501"/>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18" name="Google Shape;4618;p57"/>
          <p:cNvSpPr/>
          <p:nvPr/>
        </p:nvSpPr>
        <p:spPr>
          <a:xfrm>
            <a:off x="4569069"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19" name="Google Shape;4619;p57"/>
          <p:cNvSpPr/>
          <p:nvPr/>
        </p:nvSpPr>
        <p:spPr>
          <a:xfrm>
            <a:off x="1673469"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20" name="Google Shape;4620;p57"/>
          <p:cNvSpPr/>
          <p:nvPr/>
        </p:nvSpPr>
        <p:spPr>
          <a:xfrm>
            <a:off x="4227634"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1</a:t>
            </a:r>
            <a:endParaRPr/>
          </a:p>
        </p:txBody>
      </p:sp>
      <p:sp>
        <p:nvSpPr>
          <p:cNvPr id="4621" name="Google Shape;4621;p57"/>
          <p:cNvSpPr/>
          <p:nvPr/>
        </p:nvSpPr>
        <p:spPr>
          <a:xfrm>
            <a:off x="4227634"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22" name="Google Shape;4622;p57"/>
          <p:cNvSpPr/>
          <p:nvPr/>
        </p:nvSpPr>
        <p:spPr>
          <a:xfrm>
            <a:off x="3770434"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23" name="Google Shape;4623;p57"/>
          <p:cNvSpPr/>
          <p:nvPr/>
        </p:nvSpPr>
        <p:spPr>
          <a:xfrm>
            <a:off x="4608634"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4624" name="Google Shape;4624;p57"/>
          <p:cNvSpPr/>
          <p:nvPr/>
        </p:nvSpPr>
        <p:spPr>
          <a:xfrm>
            <a:off x="4532434"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25" name="Google Shape;4625;p57"/>
          <p:cNvSpPr/>
          <p:nvPr/>
        </p:nvSpPr>
        <p:spPr>
          <a:xfrm>
            <a:off x="4569069"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626" name="Google Shape;4626;p57"/>
          <p:cNvCxnSpPr/>
          <p:nvPr/>
        </p:nvCxnSpPr>
        <p:spPr>
          <a:xfrm flipH="1">
            <a:off x="5370634" y="609600"/>
            <a:ext cx="12474" cy="2075819"/>
          </a:xfrm>
          <a:prstGeom prst="straightConnector1">
            <a:avLst/>
          </a:prstGeom>
          <a:noFill/>
          <a:ln cap="flat" cmpd="sng" w="12700">
            <a:solidFill>
              <a:schemeClr val="dk1"/>
            </a:solidFill>
            <a:prstDash val="solid"/>
            <a:miter lim="800000"/>
            <a:headEnd len="med" w="med" type="none"/>
            <a:tailEnd len="med" w="med" type="none"/>
          </a:ln>
        </p:spPr>
      </p:cxnSp>
      <p:sp>
        <p:nvSpPr>
          <p:cNvPr id="4627" name="Google Shape;4627;p57"/>
          <p:cNvSpPr txBox="1"/>
          <p:nvPr/>
        </p:nvSpPr>
        <p:spPr>
          <a:xfrm>
            <a:off x="1332034" y="14763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628" name="Google Shape;4628;p57"/>
          <p:cNvCxnSpPr/>
          <p:nvPr/>
        </p:nvCxnSpPr>
        <p:spPr>
          <a:xfrm flipH="1" rot="10800000">
            <a:off x="1255834" y="31118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629" name="Google Shape;4629;p57"/>
          <p:cNvCxnSpPr/>
          <p:nvPr/>
        </p:nvCxnSpPr>
        <p:spPr>
          <a:xfrm flipH="1">
            <a:off x="1255834" y="596978"/>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0" name="Google Shape;4630;p57"/>
          <p:cNvCxnSpPr/>
          <p:nvPr/>
        </p:nvCxnSpPr>
        <p:spPr>
          <a:xfrm flipH="1">
            <a:off x="2077996"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1" name="Google Shape;4631;p57"/>
          <p:cNvCxnSpPr/>
          <p:nvPr/>
        </p:nvCxnSpPr>
        <p:spPr>
          <a:xfrm flipH="1">
            <a:off x="2535196"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2" name="Google Shape;4632;p57"/>
          <p:cNvCxnSpPr/>
          <p:nvPr/>
        </p:nvCxnSpPr>
        <p:spPr>
          <a:xfrm flipH="1">
            <a:off x="2535196" y="666113"/>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3" name="Google Shape;4633;p57"/>
          <p:cNvCxnSpPr/>
          <p:nvPr/>
        </p:nvCxnSpPr>
        <p:spPr>
          <a:xfrm flipH="1">
            <a:off x="3313234"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4" name="Google Shape;4634;p57"/>
          <p:cNvCxnSpPr/>
          <p:nvPr/>
        </p:nvCxnSpPr>
        <p:spPr>
          <a:xfrm flipH="1">
            <a:off x="4973596"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5" name="Google Shape;4635;p57"/>
          <p:cNvCxnSpPr/>
          <p:nvPr/>
        </p:nvCxnSpPr>
        <p:spPr>
          <a:xfrm flipH="1">
            <a:off x="5354596"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6" name="Google Shape;4636;p57"/>
          <p:cNvCxnSpPr/>
          <p:nvPr/>
        </p:nvCxnSpPr>
        <p:spPr>
          <a:xfrm flipH="1">
            <a:off x="3770434"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7" name="Google Shape;4637;p57"/>
          <p:cNvCxnSpPr/>
          <p:nvPr/>
        </p:nvCxnSpPr>
        <p:spPr>
          <a:xfrm flipH="1">
            <a:off x="4211596"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638" name="Google Shape;4638;p57"/>
          <p:cNvCxnSpPr/>
          <p:nvPr/>
        </p:nvCxnSpPr>
        <p:spPr>
          <a:xfrm flipH="1">
            <a:off x="4592596" y="609600"/>
            <a:ext cx="16038" cy="2527222"/>
          </a:xfrm>
          <a:prstGeom prst="straightConnector1">
            <a:avLst/>
          </a:prstGeom>
          <a:noFill/>
          <a:ln cap="flat" cmpd="sng" w="12700">
            <a:solidFill>
              <a:schemeClr val="dk1"/>
            </a:solidFill>
            <a:prstDash val="solid"/>
            <a:miter lim="800000"/>
            <a:headEnd len="med" w="med" type="none"/>
            <a:tailEnd len="med" w="med" type="none"/>
          </a:ln>
        </p:spPr>
      </p:cxnSp>
      <p:sp>
        <p:nvSpPr>
          <p:cNvPr id="4639" name="Google Shape;4639;p57"/>
          <p:cNvSpPr/>
          <p:nvPr/>
        </p:nvSpPr>
        <p:spPr>
          <a:xfrm>
            <a:off x="1255834"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0" name="Google Shape;4640;p57"/>
          <p:cNvSpPr/>
          <p:nvPr/>
        </p:nvSpPr>
        <p:spPr>
          <a:xfrm>
            <a:off x="1597269"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1" name="Google Shape;4641;p57"/>
          <p:cNvSpPr/>
          <p:nvPr/>
        </p:nvSpPr>
        <p:spPr>
          <a:xfrm>
            <a:off x="2094034"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2" name="Google Shape;4642;p57"/>
          <p:cNvSpPr/>
          <p:nvPr/>
        </p:nvSpPr>
        <p:spPr>
          <a:xfrm>
            <a:off x="2511669"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3" name="Google Shape;4643;p57"/>
          <p:cNvSpPr/>
          <p:nvPr/>
        </p:nvSpPr>
        <p:spPr>
          <a:xfrm>
            <a:off x="2856034"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4" name="Google Shape;4644;p57"/>
          <p:cNvSpPr/>
          <p:nvPr/>
        </p:nvSpPr>
        <p:spPr>
          <a:xfrm>
            <a:off x="3349869"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5" name="Google Shape;4645;p57"/>
          <p:cNvSpPr/>
          <p:nvPr/>
        </p:nvSpPr>
        <p:spPr>
          <a:xfrm>
            <a:off x="3730869"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6" name="Google Shape;4646;p57"/>
          <p:cNvSpPr/>
          <p:nvPr/>
        </p:nvSpPr>
        <p:spPr>
          <a:xfrm>
            <a:off x="4188069"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7" name="Google Shape;4647;p57"/>
          <p:cNvSpPr/>
          <p:nvPr/>
        </p:nvSpPr>
        <p:spPr>
          <a:xfrm>
            <a:off x="4569069"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8" name="Google Shape;4648;p57"/>
          <p:cNvSpPr/>
          <p:nvPr/>
        </p:nvSpPr>
        <p:spPr>
          <a:xfrm>
            <a:off x="4989634"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49" name="Google Shape;4649;p57"/>
          <p:cNvSpPr/>
          <p:nvPr/>
        </p:nvSpPr>
        <p:spPr>
          <a:xfrm>
            <a:off x="4994396" y="1641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50" name="Google Shape;4650;p57"/>
          <p:cNvSpPr/>
          <p:nvPr/>
        </p:nvSpPr>
        <p:spPr>
          <a:xfrm>
            <a:off x="4227634"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b="1" lang="en-US" sz="2000">
                <a:solidFill>
                  <a:srgbClr val="FF0000"/>
                </a:solidFill>
                <a:latin typeface="Times New Roman"/>
                <a:ea typeface="Times New Roman"/>
                <a:cs typeface="Times New Roman"/>
                <a:sym typeface="Times New Roman"/>
              </a:rPr>
              <a:t> 1</a:t>
            </a:r>
            <a:endParaRPr/>
          </a:p>
        </p:txBody>
      </p:sp>
      <p:sp>
        <p:nvSpPr>
          <p:cNvPr id="4651" name="Google Shape;4651;p57"/>
          <p:cNvSpPr txBox="1"/>
          <p:nvPr/>
        </p:nvSpPr>
        <p:spPr>
          <a:xfrm>
            <a:off x="24845" y="381000"/>
            <a:ext cx="10785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D0D0D"/>
                </a:solidFill>
                <a:latin typeface="Times New Roman"/>
                <a:ea typeface="Times New Roman"/>
                <a:cs typeface="Times New Roman"/>
                <a:sym typeface="Times New Roman"/>
              </a:rPr>
              <a:t>A </a:t>
            </a:r>
            <a:r>
              <a:rPr lang="en-US" sz="2400">
                <a:solidFill>
                  <a:srgbClr val="0D0D0D"/>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p:txBody>
      </p:sp>
      <p:sp>
        <p:nvSpPr>
          <p:cNvPr id="4652" name="Google Shape;4652;p57"/>
          <p:cNvSpPr/>
          <p:nvPr/>
        </p:nvSpPr>
        <p:spPr>
          <a:xfrm>
            <a:off x="5141402"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653" name="Google Shape;4653;p57"/>
          <p:cNvSpPr/>
          <p:nvPr/>
        </p:nvSpPr>
        <p:spPr>
          <a:xfrm>
            <a:off x="51054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654" name="Google Shape;4654;p57"/>
          <p:cNvSpPr/>
          <p:nvPr/>
        </p:nvSpPr>
        <p:spPr>
          <a:xfrm>
            <a:off x="3048000"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655" name="Google Shape;4655;p57"/>
          <p:cNvSpPr/>
          <p:nvPr/>
        </p:nvSpPr>
        <p:spPr>
          <a:xfrm>
            <a:off x="30480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656" name="Google Shape;4656;p57"/>
          <p:cNvSpPr/>
          <p:nvPr/>
        </p:nvSpPr>
        <p:spPr>
          <a:xfrm>
            <a:off x="5181600" y="838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657" name="Google Shape;4657;p57"/>
          <p:cNvSpPr/>
          <p:nvPr/>
        </p:nvSpPr>
        <p:spPr>
          <a:xfrm>
            <a:off x="5181600" y="1295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658" name="Google Shape;4658;p57"/>
          <p:cNvSpPr/>
          <p:nvPr/>
        </p:nvSpPr>
        <p:spPr>
          <a:xfrm>
            <a:off x="3124200" y="838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659" name="Google Shape;4659;p57"/>
          <p:cNvSpPr/>
          <p:nvPr/>
        </p:nvSpPr>
        <p:spPr>
          <a:xfrm>
            <a:off x="3124200" y="1295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660" name="Google Shape;4660;p57"/>
          <p:cNvSpPr/>
          <p:nvPr/>
        </p:nvSpPr>
        <p:spPr>
          <a:xfrm rot="-5400000">
            <a:off x="3821641" y="-1078440"/>
            <a:ext cx="510119" cy="8305801"/>
          </a:xfrm>
          <a:prstGeom prst="curvedRightArrow">
            <a:avLst>
              <a:gd fmla="val 24990" name="adj1"/>
              <a:gd fmla="val 24727" name="adj2"/>
              <a:gd fmla="val 21866" name="adj3"/>
            </a:avLst>
          </a:prstGeom>
          <a:solidFill>
            <a:srgbClr val="800000"/>
          </a:solidFill>
          <a:ln cap="flat" cmpd="sng" w="9525">
            <a:solidFill>
              <a:srgbClr val="4A7EBB"/>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58"/>
          <p:cNvSpPr/>
          <p:nvPr/>
        </p:nvSpPr>
        <p:spPr>
          <a:xfrm>
            <a:off x="1255835" y="5867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666" name="Google Shape;4666;p58"/>
          <p:cNvSpPr/>
          <p:nvPr/>
        </p:nvSpPr>
        <p:spPr>
          <a:xfrm>
            <a:off x="2475035" y="3810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4667" name="Google Shape;4667;p58"/>
          <p:cNvGrpSpPr/>
          <p:nvPr/>
        </p:nvGrpSpPr>
        <p:grpSpPr>
          <a:xfrm>
            <a:off x="1209123" y="609600"/>
            <a:ext cx="4096942" cy="2590800"/>
            <a:chOff x="734" y="1920"/>
            <a:chExt cx="2299" cy="1630"/>
          </a:xfrm>
        </p:grpSpPr>
        <p:sp>
          <p:nvSpPr>
            <p:cNvPr id="4668" name="Google Shape;4668;p5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69" name="Google Shape;4669;p5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0" name="Google Shape;4670;p5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1" name="Google Shape;4671;p5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2" name="Google Shape;4672;p5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3" name="Google Shape;4673;p5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4" name="Google Shape;4674;p5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5" name="Google Shape;4675;p5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6" name="Google Shape;4676;p5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7" name="Google Shape;4677;p5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78" name="Google Shape;4678;p5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79" name="Google Shape;4679;p5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0" name="Google Shape;4680;p5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81" name="Google Shape;4681;p5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82" name="Google Shape;4682;p5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3" name="Google Shape;4683;p5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4" name="Google Shape;4684;p5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5" name="Google Shape;4685;p5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6" name="Google Shape;4686;p5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687" name="Google Shape;4687;p5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8" name="Google Shape;4688;p5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89" name="Google Shape;4689;p5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90" name="Google Shape;4690;p5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691" name="Google Shape;4691;p5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692" name="Google Shape;4692;p5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693" name="Google Shape;4693;p5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694" name="Google Shape;4694;p58"/>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695" name="Google Shape;4695;p58"/>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696" name="Google Shape;4696;p58"/>
            <p:cNvCxnSpPr/>
            <p:nvPr/>
          </p:nvCxnSpPr>
          <p:spPr>
            <a:xfrm flipH="1">
              <a:off x="970" y="1920"/>
              <a:ext cx="9" cy="1590"/>
            </a:xfrm>
            <a:prstGeom prst="straightConnector1">
              <a:avLst/>
            </a:prstGeom>
            <a:noFill/>
            <a:ln cap="flat" cmpd="sng" w="12700">
              <a:solidFill>
                <a:schemeClr val="dk1"/>
              </a:solidFill>
              <a:prstDash val="solid"/>
              <a:miter lim="800000"/>
              <a:headEnd len="med" w="med" type="none"/>
              <a:tailEnd len="med" w="med" type="none"/>
            </a:ln>
          </p:spPr>
        </p:cxnSp>
        <p:cxnSp>
          <p:nvCxnSpPr>
            <p:cNvPr id="4697" name="Google Shape;4697;p58"/>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698" name="Google Shape;4698;p58"/>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699" name="Google Shape;4699;p58"/>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700" name="Google Shape;4700;p58"/>
          <p:cNvSpPr txBox="1"/>
          <p:nvPr/>
        </p:nvSpPr>
        <p:spPr>
          <a:xfrm>
            <a:off x="762000" y="60801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701" name="Google Shape;4701;p58"/>
          <p:cNvGrpSpPr/>
          <p:nvPr/>
        </p:nvGrpSpPr>
        <p:grpSpPr>
          <a:xfrm>
            <a:off x="2474523" y="609599"/>
            <a:ext cx="2097477" cy="2590800"/>
            <a:chOff x="743" y="1920"/>
            <a:chExt cx="1177" cy="1630"/>
          </a:xfrm>
        </p:grpSpPr>
        <p:sp>
          <p:nvSpPr>
            <p:cNvPr id="4702" name="Google Shape;4702;p5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3" name="Google Shape;4703;p5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4" name="Google Shape;4704;p5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5" name="Google Shape;4705;p5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6" name="Google Shape;4706;p5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7" name="Google Shape;4707;p5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8" name="Google Shape;4708;p5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09" name="Google Shape;4709;p5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0" name="Google Shape;4710;p5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1" name="Google Shape;4711;p5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12" name="Google Shape;4712;p5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3" name="Google Shape;4713;p5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4" name="Google Shape;4714;p5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715" name="Google Shape;4715;p58"/>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16" name="Google Shape;4716;p5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7" name="Google Shape;4717;p5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8" name="Google Shape;4718;p5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19" name="Google Shape;4719;p5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20" name="Google Shape;4720;p58"/>
            <p:cNvSpPr/>
            <p:nvPr/>
          </p:nvSpPr>
          <p:spPr>
            <a:xfrm>
              <a:off x="743" y="2265"/>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21" name="Google Shape;4721;p5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22" name="Google Shape;4722;p5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23" name="Google Shape;4723;p5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24" name="Google Shape;4724;p5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25" name="Google Shape;4725;p58"/>
            <p:cNvSpPr/>
            <p:nvPr/>
          </p:nvSpPr>
          <p:spPr>
            <a:xfrm>
              <a:off x="765" y="197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26" name="Google Shape;4726;p5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727" name="Google Shape;4727;p5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728" name="Google Shape;4728;p58"/>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729" name="Google Shape;4729;p58"/>
            <p:cNvCxnSpPr/>
            <p:nvPr/>
          </p:nvCxnSpPr>
          <p:spPr>
            <a:xfrm>
              <a:off x="1450" y="1920"/>
              <a:ext cx="6"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730" name="Google Shape;4730;p58"/>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4731" name="Google Shape;4731;p58"/>
          <p:cNvSpPr/>
          <p:nvPr/>
        </p:nvSpPr>
        <p:spPr>
          <a:xfrm>
            <a:off x="12192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2" name="Google Shape;4732;p58"/>
          <p:cNvSpPr/>
          <p:nvPr/>
        </p:nvSpPr>
        <p:spPr>
          <a:xfrm>
            <a:off x="20574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3" name="Google Shape;4733;p58"/>
          <p:cNvSpPr/>
          <p:nvPr/>
        </p:nvSpPr>
        <p:spPr>
          <a:xfrm>
            <a:off x="20574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4" name="Google Shape;4734;p58"/>
          <p:cNvSpPr/>
          <p:nvPr/>
        </p:nvSpPr>
        <p:spPr>
          <a:xfrm>
            <a:off x="33132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5" name="Google Shape;4735;p58"/>
          <p:cNvSpPr/>
          <p:nvPr/>
        </p:nvSpPr>
        <p:spPr>
          <a:xfrm>
            <a:off x="1219200" y="1691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6" name="Google Shape;4736;p58"/>
          <p:cNvSpPr/>
          <p:nvPr/>
        </p:nvSpPr>
        <p:spPr>
          <a:xfrm>
            <a:off x="20574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737" name="Google Shape;4737;p58"/>
          <p:cNvSpPr/>
          <p:nvPr/>
        </p:nvSpPr>
        <p:spPr>
          <a:xfrm>
            <a:off x="16002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8" name="Google Shape;4738;p58"/>
          <p:cNvSpPr/>
          <p:nvPr/>
        </p:nvSpPr>
        <p:spPr>
          <a:xfrm>
            <a:off x="2856035"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39" name="Google Shape;4739;p58"/>
          <p:cNvSpPr/>
          <p:nvPr/>
        </p:nvSpPr>
        <p:spPr>
          <a:xfrm>
            <a:off x="32766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40" name="Google Shape;4740;p58"/>
          <p:cNvSpPr/>
          <p:nvPr/>
        </p:nvSpPr>
        <p:spPr>
          <a:xfrm>
            <a:off x="37338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41" name="Google Shape;4741;p58"/>
          <p:cNvSpPr/>
          <p:nvPr/>
        </p:nvSpPr>
        <p:spPr>
          <a:xfrm>
            <a:off x="3733800"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742" name="Google Shape;4742;p58"/>
          <p:cNvSpPr/>
          <p:nvPr/>
        </p:nvSpPr>
        <p:spPr>
          <a:xfrm>
            <a:off x="3694235" y="1158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43" name="Google Shape;4743;p58"/>
          <p:cNvSpPr/>
          <p:nvPr/>
        </p:nvSpPr>
        <p:spPr>
          <a:xfrm>
            <a:off x="2475035" y="1676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744" name="Google Shape;4744;p58"/>
          <p:cNvCxnSpPr/>
          <p:nvPr/>
        </p:nvCxnSpPr>
        <p:spPr>
          <a:xfrm>
            <a:off x="914400" y="38100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745" name="Google Shape;4745;p58"/>
          <p:cNvSpPr/>
          <p:nvPr/>
        </p:nvSpPr>
        <p:spPr>
          <a:xfrm>
            <a:off x="12954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746" name="Google Shape;4746;p58"/>
          <p:cNvSpPr/>
          <p:nvPr/>
        </p:nvSpPr>
        <p:spPr>
          <a:xfrm>
            <a:off x="3276600" y="68579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cxnSp>
        <p:nvCxnSpPr>
          <p:cNvPr id="4747" name="Google Shape;4747;p58"/>
          <p:cNvCxnSpPr/>
          <p:nvPr/>
        </p:nvCxnSpPr>
        <p:spPr>
          <a:xfrm flipH="1">
            <a:off x="4559526" y="60959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748" name="Google Shape;4748;p58"/>
          <p:cNvCxnSpPr/>
          <p:nvPr/>
        </p:nvCxnSpPr>
        <p:spPr>
          <a:xfrm flipH="1" rot="10800000">
            <a:off x="1189661" y="159215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749" name="Google Shape;4749;p58"/>
          <p:cNvCxnSpPr/>
          <p:nvPr/>
        </p:nvCxnSpPr>
        <p:spPr>
          <a:xfrm flipH="1" rot="10800000">
            <a:off x="1219199" y="202945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750" name="Google Shape;4750;p58"/>
          <p:cNvSpPr/>
          <p:nvPr/>
        </p:nvSpPr>
        <p:spPr>
          <a:xfrm>
            <a:off x="4191000"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751" name="Google Shape;4751;p58"/>
          <p:cNvSpPr/>
          <p:nvPr/>
        </p:nvSpPr>
        <p:spPr>
          <a:xfrm>
            <a:off x="2856035" y="16916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752" name="Google Shape;4752;p58"/>
          <p:cNvSpPr/>
          <p:nvPr/>
        </p:nvSpPr>
        <p:spPr>
          <a:xfrm>
            <a:off x="3694235" y="16154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753" name="Google Shape;4753;p58"/>
          <p:cNvSpPr/>
          <p:nvPr/>
        </p:nvSpPr>
        <p:spPr>
          <a:xfrm>
            <a:off x="2057400" y="22250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754" name="Google Shape;4754;p58"/>
          <p:cNvSpPr/>
          <p:nvPr/>
        </p:nvSpPr>
        <p:spPr>
          <a:xfrm>
            <a:off x="152400" y="684212"/>
            <a:ext cx="839788"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A </a:t>
            </a:r>
            <a:r>
              <a:rPr lang="en-US" sz="2400">
                <a:solidFill>
                  <a:schemeClr val="dk1"/>
                </a:solidFill>
                <a:latin typeface="Tahoma"/>
                <a:ea typeface="Tahoma"/>
                <a:cs typeface="Tahoma"/>
                <a:sym typeface="Tahoma"/>
              </a:rPr>
              <a:t>=</a:t>
            </a:r>
            <a:endParaRPr/>
          </a:p>
        </p:txBody>
      </p:sp>
      <p:sp>
        <p:nvSpPr>
          <p:cNvPr id="4755" name="Google Shape;4755;p58"/>
          <p:cNvSpPr txBox="1"/>
          <p:nvPr/>
        </p:nvSpPr>
        <p:spPr>
          <a:xfrm>
            <a:off x="1332034" y="14763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756" name="Google Shape;4756;p58"/>
          <p:cNvCxnSpPr/>
          <p:nvPr/>
        </p:nvCxnSpPr>
        <p:spPr>
          <a:xfrm flipH="1">
            <a:off x="4940526" y="60960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757" name="Google Shape;4757;p58"/>
          <p:cNvCxnSpPr/>
          <p:nvPr/>
        </p:nvCxnSpPr>
        <p:spPr>
          <a:xfrm flipH="1" rot="10800000">
            <a:off x="1219200" y="265465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758" name="Google Shape;4758;p58"/>
          <p:cNvCxnSpPr/>
          <p:nvPr/>
        </p:nvCxnSpPr>
        <p:spPr>
          <a:xfrm>
            <a:off x="1219201" y="60960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759" name="Google Shape;4759;p58"/>
          <p:cNvSpPr/>
          <p:nvPr/>
        </p:nvSpPr>
        <p:spPr>
          <a:xfrm>
            <a:off x="4876800"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0" name="Google Shape;4760;p58"/>
          <p:cNvSpPr/>
          <p:nvPr/>
        </p:nvSpPr>
        <p:spPr>
          <a:xfrm>
            <a:off x="4532435" y="22250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1" name="Google Shape;4761;p58"/>
          <p:cNvSpPr/>
          <p:nvPr/>
        </p:nvSpPr>
        <p:spPr>
          <a:xfrm>
            <a:off x="1636835"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2" name="Google Shape;4762;p58"/>
          <p:cNvSpPr/>
          <p:nvPr/>
        </p:nvSpPr>
        <p:spPr>
          <a:xfrm>
            <a:off x="4191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3" name="Google Shape;4763;p58"/>
          <p:cNvSpPr/>
          <p:nvPr/>
        </p:nvSpPr>
        <p:spPr>
          <a:xfrm>
            <a:off x="41910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4" name="Google Shape;4764;p58"/>
          <p:cNvSpPr/>
          <p:nvPr/>
        </p:nvSpPr>
        <p:spPr>
          <a:xfrm>
            <a:off x="3733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5" name="Google Shape;4765;p58"/>
          <p:cNvSpPr/>
          <p:nvPr/>
        </p:nvSpPr>
        <p:spPr>
          <a:xfrm>
            <a:off x="4572000"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6" name="Google Shape;4766;p58"/>
          <p:cNvSpPr/>
          <p:nvPr/>
        </p:nvSpPr>
        <p:spPr>
          <a:xfrm>
            <a:off x="4495800" y="685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767" name="Google Shape;4767;p58"/>
          <p:cNvSpPr/>
          <p:nvPr/>
        </p:nvSpPr>
        <p:spPr>
          <a:xfrm>
            <a:off x="4532435" y="1143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768" name="Google Shape;4768;p58"/>
          <p:cNvCxnSpPr/>
          <p:nvPr/>
        </p:nvCxnSpPr>
        <p:spPr>
          <a:xfrm flipH="1">
            <a:off x="5334000" y="609600"/>
            <a:ext cx="12474" cy="2075819"/>
          </a:xfrm>
          <a:prstGeom prst="straightConnector1">
            <a:avLst/>
          </a:prstGeom>
          <a:noFill/>
          <a:ln cap="flat" cmpd="sng" w="12700">
            <a:solidFill>
              <a:schemeClr val="dk1"/>
            </a:solidFill>
            <a:prstDash val="solid"/>
            <a:miter lim="800000"/>
            <a:headEnd len="med" w="med" type="none"/>
            <a:tailEnd len="med" w="med" type="none"/>
          </a:ln>
        </p:spPr>
      </p:cxnSp>
      <p:grpSp>
        <p:nvGrpSpPr>
          <p:cNvPr id="4769" name="Google Shape;4769;p58"/>
          <p:cNvGrpSpPr/>
          <p:nvPr/>
        </p:nvGrpSpPr>
        <p:grpSpPr>
          <a:xfrm>
            <a:off x="1225105" y="3749040"/>
            <a:ext cx="4096942" cy="2590800"/>
            <a:chOff x="734" y="1920"/>
            <a:chExt cx="2299" cy="1630"/>
          </a:xfrm>
        </p:grpSpPr>
        <p:sp>
          <p:nvSpPr>
            <p:cNvPr id="4770" name="Google Shape;4770;p5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1" name="Google Shape;4771;p5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2" name="Google Shape;4772;p5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3" name="Google Shape;4773;p5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4" name="Google Shape;4774;p5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5" name="Google Shape;4775;p5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6" name="Google Shape;4776;p5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7" name="Google Shape;4777;p5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8" name="Google Shape;4778;p5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79" name="Google Shape;4779;p58"/>
            <p:cNvSpPr/>
            <p:nvPr/>
          </p:nvSpPr>
          <p:spPr>
            <a:xfrm>
              <a:off x="745" y="293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780" name="Google Shape;4780;p5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1" name="Google Shape;4781;p5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2" name="Google Shape;4782;p58"/>
            <p:cNvSpPr/>
            <p:nvPr/>
          </p:nvSpPr>
          <p:spPr>
            <a:xfrm>
              <a:off x="979"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783" name="Google Shape;4783;p5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4" name="Google Shape;4784;p5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5" name="Google Shape;4785;p5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6" name="Google Shape;4786;p5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7" name="Google Shape;4787;p58"/>
            <p:cNvSpPr/>
            <p:nvPr/>
          </p:nvSpPr>
          <p:spPr>
            <a:xfrm>
              <a:off x="979"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4788" name="Google Shape;4788;p5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89" name="Google Shape;4789;p58"/>
            <p:cNvSpPr/>
            <p:nvPr/>
          </p:nvSpPr>
          <p:spPr>
            <a:xfrm>
              <a:off x="1686"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90" name="Google Shape;4790;p5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91" name="Google Shape;4791;p5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792" name="Google Shape;4792;p58"/>
            <p:cNvSpPr/>
            <p:nvPr/>
          </p:nvSpPr>
          <p:spPr>
            <a:xfrm>
              <a:off x="979"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793" name="Google Shape;4793;p5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794" name="Google Shape;4794;p5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795" name="Google Shape;4795;p58"/>
            <p:cNvCxnSpPr/>
            <p:nvPr/>
          </p:nvCxnSpPr>
          <p:spPr>
            <a:xfrm>
              <a:off x="740" y="2241"/>
              <a:ext cx="2293" cy="9"/>
            </a:xfrm>
            <a:prstGeom prst="straightConnector1">
              <a:avLst/>
            </a:prstGeom>
            <a:noFill/>
            <a:ln cap="flat" cmpd="sng" w="12700">
              <a:solidFill>
                <a:schemeClr val="dk1"/>
              </a:solidFill>
              <a:prstDash val="solid"/>
              <a:miter lim="800000"/>
              <a:headEnd len="med" w="med" type="none"/>
              <a:tailEnd len="med" w="med" type="none"/>
            </a:ln>
          </p:spPr>
        </p:cxnSp>
        <p:cxnSp>
          <p:nvCxnSpPr>
            <p:cNvPr id="4796" name="Google Shape;4796;p58"/>
            <p:cNvCxnSpPr/>
            <p:nvPr/>
          </p:nvCxnSpPr>
          <p:spPr>
            <a:xfrm flipH="1">
              <a:off x="734" y="1920"/>
              <a:ext cx="11" cy="1306"/>
            </a:xfrm>
            <a:prstGeom prst="straightConnector1">
              <a:avLst/>
            </a:prstGeom>
            <a:noFill/>
            <a:ln cap="sq" cmpd="sng" w="28575">
              <a:solidFill>
                <a:schemeClr val="dk1"/>
              </a:solidFill>
              <a:prstDash val="solid"/>
              <a:miter lim="800000"/>
              <a:headEnd len="med" w="med" type="none"/>
              <a:tailEnd len="med" w="med" type="none"/>
            </a:ln>
          </p:spPr>
        </p:cxnSp>
        <p:cxnSp>
          <p:nvCxnSpPr>
            <p:cNvPr id="4797" name="Google Shape;4797;p58"/>
            <p:cNvCxnSpPr/>
            <p:nvPr/>
          </p:nvCxnSpPr>
          <p:spPr>
            <a:xfrm flipH="1">
              <a:off x="998" y="1922"/>
              <a:ext cx="18" cy="1557"/>
            </a:xfrm>
            <a:prstGeom prst="straightConnector1">
              <a:avLst/>
            </a:prstGeom>
            <a:noFill/>
            <a:ln cap="flat" cmpd="sng" w="12700">
              <a:solidFill>
                <a:schemeClr val="dk1"/>
              </a:solidFill>
              <a:prstDash val="solid"/>
              <a:miter lim="800000"/>
              <a:headEnd len="med" w="med" type="none"/>
              <a:tailEnd len="med" w="med" type="none"/>
            </a:ln>
          </p:spPr>
        </p:cxnSp>
        <p:cxnSp>
          <p:nvCxnSpPr>
            <p:cNvPr id="4798" name="Google Shape;4798;p58"/>
            <p:cNvCxnSpPr/>
            <p:nvPr/>
          </p:nvCxnSpPr>
          <p:spPr>
            <a:xfrm flipH="1">
              <a:off x="1208" y="1920"/>
              <a:ext cx="7"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799" name="Google Shape;4799;p58"/>
            <p:cNvCxnSpPr/>
            <p:nvPr/>
          </p:nvCxnSpPr>
          <p:spPr>
            <a:xfrm flipH="1">
              <a:off x="1447" y="1920"/>
              <a:ext cx="3" cy="1302"/>
            </a:xfrm>
            <a:prstGeom prst="straightConnector1">
              <a:avLst/>
            </a:prstGeom>
            <a:noFill/>
            <a:ln cap="flat" cmpd="sng" w="12700">
              <a:solidFill>
                <a:schemeClr val="dk1"/>
              </a:solidFill>
              <a:prstDash val="solid"/>
              <a:miter lim="800000"/>
              <a:headEnd len="med" w="med" type="none"/>
              <a:tailEnd len="med" w="med" type="none"/>
            </a:ln>
          </p:spPr>
        </p:cxnSp>
        <p:cxnSp>
          <p:nvCxnSpPr>
            <p:cNvPr id="4800" name="Google Shape;4800;p58"/>
            <p:cNvCxnSpPr/>
            <p:nvPr/>
          </p:nvCxnSpPr>
          <p:spPr>
            <a:xfrm flipH="1">
              <a:off x="1679" y="1920"/>
              <a:ext cx="7" cy="1275"/>
            </a:xfrm>
            <a:prstGeom prst="straightConnector1">
              <a:avLst/>
            </a:prstGeom>
            <a:noFill/>
            <a:ln cap="flat" cmpd="sng" w="12700">
              <a:solidFill>
                <a:schemeClr val="dk1"/>
              </a:solidFill>
              <a:prstDash val="solid"/>
              <a:miter lim="800000"/>
              <a:headEnd len="med" w="med" type="none"/>
              <a:tailEnd len="med" w="med" type="none"/>
            </a:ln>
          </p:spPr>
        </p:cxnSp>
      </p:grpSp>
      <p:sp>
        <p:nvSpPr>
          <p:cNvPr id="4801" name="Google Shape;4801;p58"/>
          <p:cNvSpPr txBox="1"/>
          <p:nvPr/>
        </p:nvSpPr>
        <p:spPr>
          <a:xfrm>
            <a:off x="777982" y="3747452"/>
            <a:ext cx="457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a:t>
            </a:r>
            <a:endParaRPr/>
          </a:p>
          <a:p>
            <a:pPr indent="0" lvl="0" marL="0" marR="0" rtl="0" algn="l">
              <a:spcBef>
                <a:spcPts val="0"/>
              </a:spcBef>
              <a:spcAft>
                <a:spcPts val="0"/>
              </a:spcAft>
              <a:buClr>
                <a:schemeClr val="dk1"/>
              </a:buClr>
              <a:buSzPts val="1400"/>
              <a:buFont typeface="Arial"/>
              <a:buNone/>
            </a:pPr>
            <a:r>
              <a:t/>
            </a:r>
            <a:endParaRPr sz="1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1</a:t>
            </a:r>
            <a:endParaRPr/>
          </a:p>
          <a:p>
            <a:pPr indent="0" lvl="0" marL="0" marR="0" rtl="0" algn="l">
              <a:spcBef>
                <a:spcPts val="0"/>
              </a:spcBef>
              <a:spcAft>
                <a:spcPts val="0"/>
              </a:spcAft>
              <a:buClr>
                <a:schemeClr val="dk1"/>
              </a:buClr>
              <a:buSzPts val="1000"/>
              <a:buFont typeface="Arial"/>
              <a:buNone/>
            </a:pPr>
            <a:r>
              <a:t/>
            </a:r>
            <a:endParaRPr sz="1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2</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3</a:t>
            </a:r>
            <a:endParaRPr/>
          </a:p>
          <a:p>
            <a:pPr indent="0" lvl="0" marL="0" marR="0" rtl="0" algn="l">
              <a:spcBef>
                <a:spcPts val="0"/>
              </a:spcBef>
              <a:spcAft>
                <a:spcPts val="0"/>
              </a:spcAft>
              <a:buClr>
                <a:schemeClr val="dk1"/>
              </a:buClr>
              <a:buSzPts val="900"/>
              <a:buFont typeface="Arial"/>
              <a:buNone/>
            </a:pPr>
            <a:r>
              <a:t/>
            </a:r>
            <a:endParaRPr sz="9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4</a:t>
            </a:r>
            <a:endParaRPr/>
          </a:p>
        </p:txBody>
      </p:sp>
      <p:grpSp>
        <p:nvGrpSpPr>
          <p:cNvPr id="4802" name="Google Shape;4802;p58"/>
          <p:cNvGrpSpPr/>
          <p:nvPr/>
        </p:nvGrpSpPr>
        <p:grpSpPr>
          <a:xfrm>
            <a:off x="2494069" y="3718840"/>
            <a:ext cx="2093913" cy="2621000"/>
            <a:chOff x="745" y="1901"/>
            <a:chExt cx="1175" cy="1649"/>
          </a:xfrm>
        </p:grpSpPr>
        <p:sp>
          <p:nvSpPr>
            <p:cNvPr id="4803" name="Google Shape;4803;p58"/>
            <p:cNvSpPr/>
            <p:nvPr/>
          </p:nvSpPr>
          <p:spPr>
            <a:xfrm>
              <a:off x="1686"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4" name="Google Shape;4804;p58"/>
            <p:cNvSpPr/>
            <p:nvPr/>
          </p:nvSpPr>
          <p:spPr>
            <a:xfrm>
              <a:off x="1450"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5" name="Google Shape;4805;p58"/>
            <p:cNvSpPr/>
            <p:nvPr/>
          </p:nvSpPr>
          <p:spPr>
            <a:xfrm>
              <a:off x="1215" y="3224"/>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6" name="Google Shape;4806;p58"/>
            <p:cNvSpPr/>
            <p:nvPr/>
          </p:nvSpPr>
          <p:spPr>
            <a:xfrm>
              <a:off x="979" y="3224"/>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7" name="Google Shape;4807;p58"/>
            <p:cNvSpPr/>
            <p:nvPr/>
          </p:nvSpPr>
          <p:spPr>
            <a:xfrm>
              <a:off x="745" y="3224"/>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8" name="Google Shape;4808;p58"/>
            <p:cNvSpPr/>
            <p:nvPr/>
          </p:nvSpPr>
          <p:spPr>
            <a:xfrm>
              <a:off x="1686" y="2898"/>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09" name="Google Shape;4809;p58"/>
            <p:cNvSpPr/>
            <p:nvPr/>
          </p:nvSpPr>
          <p:spPr>
            <a:xfrm>
              <a:off x="1450"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0" name="Google Shape;4810;p58"/>
            <p:cNvSpPr/>
            <p:nvPr/>
          </p:nvSpPr>
          <p:spPr>
            <a:xfrm>
              <a:off x="1215" y="2898"/>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1" name="Google Shape;4811;p58"/>
            <p:cNvSpPr/>
            <p:nvPr/>
          </p:nvSpPr>
          <p:spPr>
            <a:xfrm>
              <a:off x="979" y="2898"/>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2" name="Google Shape;4812;p58"/>
            <p:cNvSpPr/>
            <p:nvPr/>
          </p:nvSpPr>
          <p:spPr>
            <a:xfrm>
              <a:off x="1686"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3" name="Google Shape;4813;p58"/>
            <p:cNvSpPr/>
            <p:nvPr/>
          </p:nvSpPr>
          <p:spPr>
            <a:xfrm>
              <a:off x="1450"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4" name="Google Shape;4814;p58"/>
            <p:cNvSpPr/>
            <p:nvPr/>
          </p:nvSpPr>
          <p:spPr>
            <a:xfrm>
              <a:off x="1215" y="2572"/>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15" name="Google Shape;4815;p58"/>
            <p:cNvSpPr/>
            <p:nvPr/>
          </p:nvSpPr>
          <p:spPr>
            <a:xfrm>
              <a:off x="1214" y="2572"/>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6" name="Google Shape;4816;p58"/>
            <p:cNvSpPr/>
            <p:nvPr/>
          </p:nvSpPr>
          <p:spPr>
            <a:xfrm>
              <a:off x="745" y="2572"/>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7" name="Google Shape;4817;p58"/>
            <p:cNvSpPr/>
            <p:nvPr/>
          </p:nvSpPr>
          <p:spPr>
            <a:xfrm>
              <a:off x="1686"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8" name="Google Shape;4818;p58"/>
            <p:cNvSpPr/>
            <p:nvPr/>
          </p:nvSpPr>
          <p:spPr>
            <a:xfrm>
              <a:off x="1450" y="2246"/>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19" name="Google Shape;4819;p58"/>
            <p:cNvSpPr/>
            <p:nvPr/>
          </p:nvSpPr>
          <p:spPr>
            <a:xfrm>
              <a:off x="1215" y="2246"/>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20" name="Google Shape;4820;p58"/>
            <p:cNvSpPr/>
            <p:nvPr/>
          </p:nvSpPr>
          <p:spPr>
            <a:xfrm>
              <a:off x="745" y="2246"/>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21" name="Google Shape;4821;p58"/>
            <p:cNvSpPr/>
            <p:nvPr/>
          </p:nvSpPr>
          <p:spPr>
            <a:xfrm>
              <a:off x="1450" y="1920"/>
              <a:ext cx="236"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22" name="Google Shape;4822;p58"/>
            <p:cNvSpPr/>
            <p:nvPr/>
          </p:nvSpPr>
          <p:spPr>
            <a:xfrm>
              <a:off x="1215" y="1920"/>
              <a:ext cx="235"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23" name="Google Shape;4823;p58"/>
            <p:cNvSpPr/>
            <p:nvPr/>
          </p:nvSpPr>
          <p:spPr>
            <a:xfrm>
              <a:off x="745" y="1920"/>
              <a:ext cx="234" cy="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cxnSp>
          <p:nvCxnSpPr>
            <p:cNvPr id="4824" name="Google Shape;4824;p58"/>
            <p:cNvCxnSpPr/>
            <p:nvPr/>
          </p:nvCxnSpPr>
          <p:spPr>
            <a:xfrm>
              <a:off x="745" y="1920"/>
              <a:ext cx="234" cy="0"/>
            </a:xfrm>
            <a:prstGeom prst="straightConnector1">
              <a:avLst/>
            </a:prstGeom>
            <a:noFill/>
            <a:ln cap="flat" cmpd="sng" w="12700">
              <a:solidFill>
                <a:schemeClr val="dk1"/>
              </a:solidFill>
              <a:prstDash val="solid"/>
              <a:miter lim="800000"/>
              <a:headEnd len="med" w="med" type="none"/>
              <a:tailEnd len="med" w="med" type="none"/>
            </a:ln>
          </p:spPr>
        </p:cxnSp>
        <p:cxnSp>
          <p:nvCxnSpPr>
            <p:cNvPr id="4825" name="Google Shape;4825;p58"/>
            <p:cNvCxnSpPr/>
            <p:nvPr/>
          </p:nvCxnSpPr>
          <p:spPr>
            <a:xfrm flipH="1">
              <a:off x="1208" y="1920"/>
              <a:ext cx="7" cy="1306"/>
            </a:xfrm>
            <a:prstGeom prst="straightConnector1">
              <a:avLst/>
            </a:prstGeom>
            <a:noFill/>
            <a:ln cap="flat" cmpd="sng" w="12700">
              <a:solidFill>
                <a:schemeClr val="dk1"/>
              </a:solidFill>
              <a:prstDash val="solid"/>
              <a:miter lim="800000"/>
              <a:headEnd len="med" w="med" type="none"/>
              <a:tailEnd len="med" w="med" type="none"/>
            </a:ln>
          </p:spPr>
        </p:cxnSp>
        <p:cxnSp>
          <p:nvCxnSpPr>
            <p:cNvPr id="4826" name="Google Shape;4826;p58"/>
            <p:cNvCxnSpPr/>
            <p:nvPr/>
          </p:nvCxnSpPr>
          <p:spPr>
            <a:xfrm flipH="1">
              <a:off x="1456" y="1901"/>
              <a:ext cx="5" cy="1321"/>
            </a:xfrm>
            <a:prstGeom prst="straightConnector1">
              <a:avLst/>
            </a:prstGeom>
            <a:noFill/>
            <a:ln cap="flat" cmpd="sng" w="12700">
              <a:solidFill>
                <a:schemeClr val="dk1"/>
              </a:solidFill>
              <a:prstDash val="solid"/>
              <a:miter lim="800000"/>
              <a:headEnd len="med" w="med" type="none"/>
              <a:tailEnd len="med" w="med" type="none"/>
            </a:ln>
          </p:spPr>
        </p:cxnSp>
        <p:cxnSp>
          <p:nvCxnSpPr>
            <p:cNvPr id="4827" name="Google Shape;4827;p58"/>
            <p:cNvCxnSpPr/>
            <p:nvPr/>
          </p:nvCxnSpPr>
          <p:spPr>
            <a:xfrm flipH="1">
              <a:off x="1679" y="1920"/>
              <a:ext cx="7" cy="1306"/>
            </a:xfrm>
            <a:prstGeom prst="straightConnector1">
              <a:avLst/>
            </a:prstGeom>
            <a:noFill/>
            <a:ln cap="flat" cmpd="sng" w="12700">
              <a:solidFill>
                <a:schemeClr val="dk1"/>
              </a:solidFill>
              <a:prstDash val="solid"/>
              <a:miter lim="800000"/>
              <a:headEnd len="med" w="med" type="none"/>
              <a:tailEnd len="med" w="med" type="none"/>
            </a:ln>
          </p:spPr>
        </p:cxnSp>
      </p:grpSp>
      <p:sp>
        <p:nvSpPr>
          <p:cNvPr id="4828" name="Google Shape;4828;p58"/>
          <p:cNvSpPr/>
          <p:nvPr/>
        </p:nvSpPr>
        <p:spPr>
          <a:xfrm>
            <a:off x="12351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29" name="Google Shape;4829;p58"/>
          <p:cNvSpPr/>
          <p:nvPr/>
        </p:nvSpPr>
        <p:spPr>
          <a:xfrm>
            <a:off x="2073382"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30" name="Google Shape;4830;p58"/>
          <p:cNvSpPr/>
          <p:nvPr/>
        </p:nvSpPr>
        <p:spPr>
          <a:xfrm>
            <a:off x="2073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31" name="Google Shape;4831;p58"/>
          <p:cNvSpPr/>
          <p:nvPr/>
        </p:nvSpPr>
        <p:spPr>
          <a:xfrm>
            <a:off x="3329217" y="4282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832" name="Google Shape;4832;p58"/>
          <p:cNvSpPr/>
          <p:nvPr/>
        </p:nvSpPr>
        <p:spPr>
          <a:xfrm>
            <a:off x="1235182" y="48310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33" name="Google Shape;4833;p58"/>
          <p:cNvSpPr/>
          <p:nvPr/>
        </p:nvSpPr>
        <p:spPr>
          <a:xfrm>
            <a:off x="2073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34" name="Google Shape;4834;p58"/>
          <p:cNvSpPr/>
          <p:nvPr/>
        </p:nvSpPr>
        <p:spPr>
          <a:xfrm>
            <a:off x="16923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FF0000"/>
              </a:solidFill>
              <a:latin typeface="Times New Roman"/>
              <a:ea typeface="Times New Roman"/>
              <a:cs typeface="Times New Roman"/>
              <a:sym typeface="Times New Roman"/>
            </a:endParaRPr>
          </a:p>
        </p:txBody>
      </p:sp>
      <p:sp>
        <p:nvSpPr>
          <p:cNvPr id="4835" name="Google Shape;4835;p58"/>
          <p:cNvSpPr/>
          <p:nvPr/>
        </p:nvSpPr>
        <p:spPr>
          <a:xfrm>
            <a:off x="3749782" y="5349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36" name="Google Shape;4836;p58"/>
          <p:cNvSpPr/>
          <p:nvPr/>
        </p:nvSpPr>
        <p:spPr>
          <a:xfrm>
            <a:off x="3749782"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4837" name="Google Shape;4837;p58"/>
          <p:cNvCxnSpPr/>
          <p:nvPr/>
        </p:nvCxnSpPr>
        <p:spPr>
          <a:xfrm>
            <a:off x="930382" y="3520440"/>
            <a:ext cx="312738" cy="228600"/>
          </a:xfrm>
          <a:prstGeom prst="straightConnector1">
            <a:avLst/>
          </a:prstGeom>
          <a:noFill/>
          <a:ln cap="flat" cmpd="sng" w="25400">
            <a:solidFill>
              <a:srgbClr val="FF0000"/>
            </a:solidFill>
            <a:prstDash val="solid"/>
            <a:round/>
            <a:headEnd len="med" w="med" type="none"/>
            <a:tailEnd len="med" w="med" type="none"/>
          </a:ln>
          <a:effectLst>
            <a:outerShdw blurRad="40000" rotWithShape="0" dir="5400000" dist="20000">
              <a:schemeClr val="lt1">
                <a:alpha val="37647"/>
              </a:schemeClr>
            </a:outerShdw>
          </a:effectLst>
        </p:spPr>
      </p:cxnSp>
      <p:sp>
        <p:nvSpPr>
          <p:cNvPr id="4838" name="Google Shape;4838;p58"/>
          <p:cNvSpPr/>
          <p:nvPr/>
        </p:nvSpPr>
        <p:spPr>
          <a:xfrm>
            <a:off x="1311382" y="382523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cxnSp>
        <p:nvCxnSpPr>
          <p:cNvPr id="4839" name="Google Shape;4839;p58"/>
          <p:cNvCxnSpPr/>
          <p:nvPr/>
        </p:nvCxnSpPr>
        <p:spPr>
          <a:xfrm flipH="1">
            <a:off x="4575508" y="3749039"/>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840" name="Google Shape;4840;p58"/>
          <p:cNvCxnSpPr/>
          <p:nvPr/>
        </p:nvCxnSpPr>
        <p:spPr>
          <a:xfrm flipH="1" rot="10800000">
            <a:off x="1205643" y="4731598"/>
            <a:ext cx="4076773" cy="8041"/>
          </a:xfrm>
          <a:prstGeom prst="straightConnector1">
            <a:avLst/>
          </a:prstGeom>
          <a:noFill/>
          <a:ln cap="flat" cmpd="sng" w="12700">
            <a:solidFill>
              <a:schemeClr val="dk1"/>
            </a:solidFill>
            <a:prstDash val="solid"/>
            <a:miter lim="800000"/>
            <a:headEnd len="med" w="med" type="none"/>
            <a:tailEnd len="med" w="med" type="none"/>
          </a:ln>
        </p:spPr>
      </p:cxnSp>
      <p:cxnSp>
        <p:nvCxnSpPr>
          <p:cNvPr id="4841" name="Google Shape;4841;p58"/>
          <p:cNvCxnSpPr/>
          <p:nvPr/>
        </p:nvCxnSpPr>
        <p:spPr>
          <a:xfrm flipH="1" rot="10800000">
            <a:off x="1235181" y="5168890"/>
            <a:ext cx="4086865" cy="27949"/>
          </a:xfrm>
          <a:prstGeom prst="straightConnector1">
            <a:avLst/>
          </a:prstGeom>
          <a:noFill/>
          <a:ln cap="flat" cmpd="sng" w="12700">
            <a:solidFill>
              <a:schemeClr val="dk1"/>
            </a:solidFill>
            <a:prstDash val="solid"/>
            <a:miter lim="800000"/>
            <a:headEnd len="med" w="med" type="none"/>
            <a:tailEnd len="med" w="med" type="none"/>
          </a:ln>
        </p:spPr>
      </p:cxnSp>
      <p:sp>
        <p:nvSpPr>
          <p:cNvPr id="4842" name="Google Shape;4842;p58"/>
          <p:cNvSpPr/>
          <p:nvPr/>
        </p:nvSpPr>
        <p:spPr>
          <a:xfrm>
            <a:off x="4206982" y="42976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843" name="Google Shape;4843;p58"/>
          <p:cNvSpPr/>
          <p:nvPr/>
        </p:nvSpPr>
        <p:spPr>
          <a:xfrm>
            <a:off x="2073382" y="5364479"/>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FF0000"/>
              </a:solidFill>
              <a:latin typeface="Times New Roman"/>
              <a:ea typeface="Times New Roman"/>
              <a:cs typeface="Times New Roman"/>
              <a:sym typeface="Times New Roman"/>
            </a:endParaRPr>
          </a:p>
        </p:txBody>
      </p:sp>
      <p:sp>
        <p:nvSpPr>
          <p:cNvPr id="4844" name="Google Shape;4844;p58"/>
          <p:cNvSpPr txBox="1"/>
          <p:nvPr/>
        </p:nvSpPr>
        <p:spPr>
          <a:xfrm>
            <a:off x="1348016" y="3287077"/>
            <a:ext cx="4459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lang="en-US" sz="2400">
                <a:solidFill>
                  <a:srgbClr val="FF0000"/>
                </a:solidFill>
                <a:latin typeface="Times New Roman"/>
                <a:ea typeface="Times New Roman"/>
                <a:cs typeface="Times New Roman"/>
                <a:sym typeface="Times New Roman"/>
              </a:rPr>
              <a:t>0   1   2    3   4   5    6    7    8   9</a:t>
            </a:r>
            <a:endParaRPr/>
          </a:p>
        </p:txBody>
      </p:sp>
      <p:cxnSp>
        <p:nvCxnSpPr>
          <p:cNvPr id="4845" name="Google Shape;4845;p58"/>
          <p:cNvCxnSpPr/>
          <p:nvPr/>
        </p:nvCxnSpPr>
        <p:spPr>
          <a:xfrm flipH="1">
            <a:off x="4956508"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846" name="Google Shape;4846;p58"/>
          <p:cNvCxnSpPr/>
          <p:nvPr/>
        </p:nvCxnSpPr>
        <p:spPr>
          <a:xfrm flipH="1" rot="10800000">
            <a:off x="1235182" y="5775586"/>
            <a:ext cx="4131199" cy="30854"/>
          </a:xfrm>
          <a:prstGeom prst="straightConnector1">
            <a:avLst/>
          </a:prstGeom>
          <a:noFill/>
          <a:ln cap="flat" cmpd="sng" w="12700">
            <a:solidFill>
              <a:schemeClr val="dk1"/>
            </a:solidFill>
            <a:prstDash val="solid"/>
            <a:miter lim="800000"/>
            <a:headEnd len="med" w="med" type="none"/>
            <a:tailEnd len="med" w="med" type="none"/>
          </a:ln>
        </p:spPr>
      </p:cxnSp>
      <p:cxnSp>
        <p:nvCxnSpPr>
          <p:cNvPr id="4847" name="Google Shape;4847;p58"/>
          <p:cNvCxnSpPr/>
          <p:nvPr/>
        </p:nvCxnSpPr>
        <p:spPr>
          <a:xfrm>
            <a:off x="1235183" y="3749040"/>
            <a:ext cx="4114798" cy="14306"/>
          </a:xfrm>
          <a:prstGeom prst="straightConnector1">
            <a:avLst/>
          </a:prstGeom>
          <a:noFill/>
          <a:ln cap="flat" cmpd="sng" w="12700">
            <a:solidFill>
              <a:schemeClr val="dk1"/>
            </a:solidFill>
            <a:prstDash val="solid"/>
            <a:miter lim="800000"/>
            <a:headEnd len="med" w="med" type="none"/>
            <a:tailEnd len="med" w="med" type="none"/>
          </a:ln>
        </p:spPr>
      </p:cxnSp>
      <p:sp>
        <p:nvSpPr>
          <p:cNvPr id="4848" name="Google Shape;4848;p58"/>
          <p:cNvSpPr/>
          <p:nvPr/>
        </p:nvSpPr>
        <p:spPr>
          <a:xfrm>
            <a:off x="48927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49" name="Google Shape;4849;p58"/>
          <p:cNvSpPr/>
          <p:nvPr/>
        </p:nvSpPr>
        <p:spPr>
          <a:xfrm>
            <a:off x="16528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50" name="Google Shape;4850;p58"/>
          <p:cNvSpPr/>
          <p:nvPr/>
        </p:nvSpPr>
        <p:spPr>
          <a:xfrm>
            <a:off x="4206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51" name="Google Shape;4851;p58"/>
          <p:cNvSpPr/>
          <p:nvPr/>
        </p:nvSpPr>
        <p:spPr>
          <a:xfrm>
            <a:off x="4587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4852" name="Google Shape;4852;p58"/>
          <p:cNvSpPr/>
          <p:nvPr/>
        </p:nvSpPr>
        <p:spPr>
          <a:xfrm>
            <a:off x="4929417"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4853" name="Google Shape;4853;p58"/>
          <p:cNvSpPr/>
          <p:nvPr/>
        </p:nvSpPr>
        <p:spPr>
          <a:xfrm>
            <a:off x="4968982" y="4373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4854" name="Google Shape;4854;p58"/>
          <p:cNvCxnSpPr/>
          <p:nvPr/>
        </p:nvCxnSpPr>
        <p:spPr>
          <a:xfrm flipH="1">
            <a:off x="5349982" y="3749040"/>
            <a:ext cx="12474" cy="2075819"/>
          </a:xfrm>
          <a:prstGeom prst="straightConnector1">
            <a:avLst/>
          </a:prstGeom>
          <a:noFill/>
          <a:ln cap="flat" cmpd="sng" w="12700">
            <a:solidFill>
              <a:schemeClr val="dk1"/>
            </a:solidFill>
            <a:prstDash val="solid"/>
            <a:miter lim="800000"/>
            <a:headEnd len="med" w="med" type="none"/>
            <a:tailEnd len="med" w="med" type="none"/>
          </a:ln>
        </p:spPr>
      </p:cxnSp>
      <p:cxnSp>
        <p:nvCxnSpPr>
          <p:cNvPr id="4855" name="Google Shape;4855;p58"/>
          <p:cNvCxnSpPr/>
          <p:nvPr/>
        </p:nvCxnSpPr>
        <p:spPr>
          <a:xfrm flipH="1" rot="10800000">
            <a:off x="1268393" y="3124200"/>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856" name="Google Shape;4856;p58"/>
          <p:cNvCxnSpPr/>
          <p:nvPr/>
        </p:nvCxnSpPr>
        <p:spPr>
          <a:xfrm flipH="1">
            <a:off x="1219200" y="596978"/>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57" name="Google Shape;4857;p58"/>
          <p:cNvCxnSpPr/>
          <p:nvPr/>
        </p:nvCxnSpPr>
        <p:spPr>
          <a:xfrm flipH="1">
            <a:off x="20413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58" name="Google Shape;4858;p58"/>
          <p:cNvCxnSpPr/>
          <p:nvPr/>
        </p:nvCxnSpPr>
        <p:spPr>
          <a:xfrm flipH="1">
            <a:off x="2498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59" name="Google Shape;4859;p58"/>
          <p:cNvCxnSpPr/>
          <p:nvPr/>
        </p:nvCxnSpPr>
        <p:spPr>
          <a:xfrm flipH="1">
            <a:off x="28795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0" name="Google Shape;4860;p58"/>
          <p:cNvCxnSpPr/>
          <p:nvPr/>
        </p:nvCxnSpPr>
        <p:spPr>
          <a:xfrm flipH="1">
            <a:off x="32766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1" name="Google Shape;4861;p58"/>
          <p:cNvCxnSpPr/>
          <p:nvPr/>
        </p:nvCxnSpPr>
        <p:spPr>
          <a:xfrm flipH="1">
            <a:off x="4936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2" name="Google Shape;4862;p58"/>
          <p:cNvCxnSpPr/>
          <p:nvPr/>
        </p:nvCxnSpPr>
        <p:spPr>
          <a:xfrm flipH="1">
            <a:off x="5317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3" name="Google Shape;4863;p58"/>
          <p:cNvCxnSpPr/>
          <p:nvPr/>
        </p:nvCxnSpPr>
        <p:spPr>
          <a:xfrm flipH="1">
            <a:off x="3733800"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4" name="Google Shape;4864;p58"/>
          <p:cNvCxnSpPr/>
          <p:nvPr/>
        </p:nvCxnSpPr>
        <p:spPr>
          <a:xfrm flipH="1">
            <a:off x="4174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cxnSp>
        <p:nvCxnSpPr>
          <p:cNvPr id="4865" name="Google Shape;4865;p58"/>
          <p:cNvCxnSpPr/>
          <p:nvPr/>
        </p:nvCxnSpPr>
        <p:spPr>
          <a:xfrm flipH="1">
            <a:off x="4555962" y="609600"/>
            <a:ext cx="16038" cy="2527222"/>
          </a:xfrm>
          <a:prstGeom prst="straightConnector1">
            <a:avLst/>
          </a:prstGeom>
          <a:noFill/>
          <a:ln cap="flat" cmpd="sng" w="12700">
            <a:solidFill>
              <a:schemeClr val="dk1"/>
            </a:solidFill>
            <a:prstDash val="solid"/>
            <a:miter lim="800000"/>
            <a:headEnd len="med" w="med" type="none"/>
            <a:tailEnd len="med" w="med" type="none"/>
          </a:ln>
        </p:spPr>
      </p:cxnSp>
      <p:sp>
        <p:nvSpPr>
          <p:cNvPr id="4866" name="Google Shape;4866;p58"/>
          <p:cNvSpPr/>
          <p:nvPr/>
        </p:nvSpPr>
        <p:spPr>
          <a:xfrm>
            <a:off x="1219200"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67" name="Google Shape;4867;p58"/>
          <p:cNvSpPr/>
          <p:nvPr/>
        </p:nvSpPr>
        <p:spPr>
          <a:xfrm>
            <a:off x="1560635" y="2682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68" name="Google Shape;4868;p58"/>
          <p:cNvSpPr/>
          <p:nvPr/>
        </p:nvSpPr>
        <p:spPr>
          <a:xfrm>
            <a:off x="2057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69" name="Google Shape;4869;p58"/>
          <p:cNvSpPr/>
          <p:nvPr/>
        </p:nvSpPr>
        <p:spPr>
          <a:xfrm>
            <a:off x="24750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0" name="Google Shape;4870;p58"/>
          <p:cNvSpPr/>
          <p:nvPr/>
        </p:nvSpPr>
        <p:spPr>
          <a:xfrm>
            <a:off x="28194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1" name="Google Shape;4871;p58"/>
          <p:cNvSpPr/>
          <p:nvPr/>
        </p:nvSpPr>
        <p:spPr>
          <a:xfrm>
            <a:off x="3313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2" name="Google Shape;4872;p58"/>
          <p:cNvSpPr/>
          <p:nvPr/>
        </p:nvSpPr>
        <p:spPr>
          <a:xfrm>
            <a:off x="36942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3" name="Google Shape;4873;p58"/>
          <p:cNvSpPr/>
          <p:nvPr/>
        </p:nvSpPr>
        <p:spPr>
          <a:xfrm>
            <a:off x="4151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4" name="Google Shape;4874;p58"/>
          <p:cNvSpPr/>
          <p:nvPr/>
        </p:nvSpPr>
        <p:spPr>
          <a:xfrm>
            <a:off x="4532435"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5" name="Google Shape;4875;p58"/>
          <p:cNvSpPr/>
          <p:nvPr/>
        </p:nvSpPr>
        <p:spPr>
          <a:xfrm>
            <a:off x="4953000" y="26670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76" name="Google Shape;4876;p58"/>
          <p:cNvSpPr/>
          <p:nvPr/>
        </p:nvSpPr>
        <p:spPr>
          <a:xfrm>
            <a:off x="4913435" y="16002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877" name="Google Shape;4877;p58"/>
          <p:cNvCxnSpPr/>
          <p:nvPr/>
        </p:nvCxnSpPr>
        <p:spPr>
          <a:xfrm flipH="1" rot="10800000">
            <a:off x="1208175" y="6251297"/>
            <a:ext cx="4065607" cy="12343"/>
          </a:xfrm>
          <a:prstGeom prst="straightConnector1">
            <a:avLst/>
          </a:prstGeom>
          <a:noFill/>
          <a:ln cap="flat" cmpd="sng" w="12700">
            <a:solidFill>
              <a:schemeClr val="dk1"/>
            </a:solidFill>
            <a:prstDash val="solid"/>
            <a:miter lim="800000"/>
            <a:headEnd len="med" w="med" type="none"/>
            <a:tailEnd len="med" w="med" type="none"/>
          </a:ln>
        </p:spPr>
      </p:cxnSp>
      <p:cxnSp>
        <p:nvCxnSpPr>
          <p:cNvPr id="4878" name="Google Shape;4878;p58"/>
          <p:cNvCxnSpPr/>
          <p:nvPr/>
        </p:nvCxnSpPr>
        <p:spPr>
          <a:xfrm flipH="1">
            <a:off x="12031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879" name="Google Shape;4879;p58"/>
          <p:cNvCxnSpPr/>
          <p:nvPr/>
        </p:nvCxnSpPr>
        <p:spPr>
          <a:xfrm flipH="1">
            <a:off x="2498505"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880" name="Google Shape;4880;p58"/>
          <p:cNvCxnSpPr/>
          <p:nvPr/>
        </p:nvCxnSpPr>
        <p:spPr>
          <a:xfrm flipH="1">
            <a:off x="2911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881" name="Google Shape;4881;p58"/>
          <p:cNvCxnSpPr/>
          <p:nvPr/>
        </p:nvCxnSpPr>
        <p:spPr>
          <a:xfrm flipH="1">
            <a:off x="3292582" y="3749040"/>
            <a:ext cx="32077" cy="2474770"/>
          </a:xfrm>
          <a:prstGeom prst="straightConnector1">
            <a:avLst/>
          </a:prstGeom>
          <a:noFill/>
          <a:ln cap="flat" cmpd="sng" w="12700">
            <a:solidFill>
              <a:schemeClr val="dk1"/>
            </a:solidFill>
            <a:prstDash val="solid"/>
            <a:miter lim="800000"/>
            <a:headEnd len="med" w="med" type="none"/>
            <a:tailEnd len="med" w="med" type="none"/>
          </a:ln>
        </p:spPr>
      </p:cxnSp>
      <p:cxnSp>
        <p:nvCxnSpPr>
          <p:cNvPr id="4882" name="Google Shape;4882;p58"/>
          <p:cNvCxnSpPr/>
          <p:nvPr/>
        </p:nvCxnSpPr>
        <p:spPr>
          <a:xfrm flipH="1">
            <a:off x="3749782" y="3794476"/>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883" name="Google Shape;4883;p58"/>
          <p:cNvCxnSpPr/>
          <p:nvPr/>
        </p:nvCxnSpPr>
        <p:spPr>
          <a:xfrm flipH="1">
            <a:off x="41307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884" name="Google Shape;4884;p58"/>
          <p:cNvCxnSpPr/>
          <p:nvPr/>
        </p:nvCxnSpPr>
        <p:spPr>
          <a:xfrm flipH="1">
            <a:off x="4555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885" name="Google Shape;4885;p58"/>
          <p:cNvCxnSpPr/>
          <p:nvPr/>
        </p:nvCxnSpPr>
        <p:spPr>
          <a:xfrm flipH="1">
            <a:off x="5349982" y="3749040"/>
            <a:ext cx="32077" cy="2429333"/>
          </a:xfrm>
          <a:prstGeom prst="straightConnector1">
            <a:avLst/>
          </a:prstGeom>
          <a:noFill/>
          <a:ln cap="flat" cmpd="sng" w="12700">
            <a:solidFill>
              <a:schemeClr val="dk1"/>
            </a:solidFill>
            <a:prstDash val="solid"/>
            <a:miter lim="800000"/>
            <a:headEnd len="med" w="med" type="none"/>
            <a:tailEnd len="med" w="med" type="none"/>
          </a:ln>
        </p:spPr>
      </p:cxnSp>
      <p:cxnSp>
        <p:nvCxnSpPr>
          <p:cNvPr id="4886" name="Google Shape;4886;p58"/>
          <p:cNvCxnSpPr/>
          <p:nvPr/>
        </p:nvCxnSpPr>
        <p:spPr>
          <a:xfrm flipH="1">
            <a:off x="4936905" y="3749040"/>
            <a:ext cx="32077" cy="2429333"/>
          </a:xfrm>
          <a:prstGeom prst="straightConnector1">
            <a:avLst/>
          </a:prstGeom>
          <a:noFill/>
          <a:ln cap="flat" cmpd="sng" w="12700">
            <a:solidFill>
              <a:schemeClr val="dk1"/>
            </a:solidFill>
            <a:prstDash val="solid"/>
            <a:miter lim="800000"/>
            <a:headEnd len="med" w="med" type="none"/>
            <a:tailEnd len="med" w="med" type="none"/>
          </a:ln>
        </p:spPr>
      </p:cxnSp>
      <p:sp>
        <p:nvSpPr>
          <p:cNvPr id="4887" name="Google Shape;4887;p58"/>
          <p:cNvSpPr/>
          <p:nvPr/>
        </p:nvSpPr>
        <p:spPr>
          <a:xfrm>
            <a:off x="4191000" y="22098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888" name="Google Shape;4888;p58"/>
          <p:cNvSpPr/>
          <p:nvPr/>
        </p:nvSpPr>
        <p:spPr>
          <a:xfrm>
            <a:off x="1311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89" name="Google Shape;4889;p58"/>
          <p:cNvSpPr/>
          <p:nvPr/>
        </p:nvSpPr>
        <p:spPr>
          <a:xfrm>
            <a:off x="1271817"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0" name="Google Shape;4890;p58"/>
          <p:cNvSpPr/>
          <p:nvPr/>
        </p:nvSpPr>
        <p:spPr>
          <a:xfrm>
            <a:off x="1271817" y="48158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1" name="Google Shape;4891;p58"/>
          <p:cNvSpPr/>
          <p:nvPr/>
        </p:nvSpPr>
        <p:spPr>
          <a:xfrm>
            <a:off x="13113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2" name="Google Shape;4892;p58"/>
          <p:cNvSpPr/>
          <p:nvPr/>
        </p:nvSpPr>
        <p:spPr>
          <a:xfrm>
            <a:off x="16923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3" name="Google Shape;4893;p58"/>
          <p:cNvSpPr/>
          <p:nvPr/>
        </p:nvSpPr>
        <p:spPr>
          <a:xfrm>
            <a:off x="2491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4" name="Google Shape;4894;p58"/>
          <p:cNvSpPr/>
          <p:nvPr/>
        </p:nvSpPr>
        <p:spPr>
          <a:xfrm>
            <a:off x="2073382" y="5882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5" name="Google Shape;4895;p58"/>
          <p:cNvSpPr/>
          <p:nvPr/>
        </p:nvSpPr>
        <p:spPr>
          <a:xfrm>
            <a:off x="16923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6" name="Google Shape;4896;p58"/>
          <p:cNvSpPr/>
          <p:nvPr/>
        </p:nvSpPr>
        <p:spPr>
          <a:xfrm>
            <a:off x="21495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SzPts val="2000"/>
              <a:buFont typeface="Arial"/>
              <a:buNone/>
            </a:pPr>
            <a:r>
              <a:rPr b="1" lang="en-US" sz="2000">
                <a:solidFill>
                  <a:srgbClr val="7030A0"/>
                </a:solidFill>
                <a:latin typeface="Times New Roman"/>
                <a:ea typeface="Times New Roman"/>
                <a:cs typeface="Times New Roman"/>
                <a:sym typeface="Times New Roman"/>
              </a:rPr>
              <a:t>1</a:t>
            </a:r>
            <a:endParaRPr/>
          </a:p>
        </p:txBody>
      </p:sp>
      <p:sp>
        <p:nvSpPr>
          <p:cNvPr id="4897" name="Google Shape;4897;p58"/>
          <p:cNvSpPr/>
          <p:nvPr/>
        </p:nvSpPr>
        <p:spPr>
          <a:xfrm>
            <a:off x="2475035" y="4297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8" name="Google Shape;4898;p58"/>
          <p:cNvSpPr/>
          <p:nvPr/>
        </p:nvSpPr>
        <p:spPr>
          <a:xfrm>
            <a:off x="28720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899" name="Google Shape;4899;p58"/>
          <p:cNvSpPr/>
          <p:nvPr/>
        </p:nvSpPr>
        <p:spPr>
          <a:xfrm>
            <a:off x="3292582"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0" name="Google Shape;4900;p58"/>
          <p:cNvSpPr/>
          <p:nvPr/>
        </p:nvSpPr>
        <p:spPr>
          <a:xfrm>
            <a:off x="4167417"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1" name="Google Shape;4901;p58"/>
          <p:cNvSpPr/>
          <p:nvPr/>
        </p:nvSpPr>
        <p:spPr>
          <a:xfrm>
            <a:off x="3786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2" name="Google Shape;4902;p58"/>
          <p:cNvSpPr/>
          <p:nvPr/>
        </p:nvSpPr>
        <p:spPr>
          <a:xfrm>
            <a:off x="4511782" y="58216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3" name="Google Shape;4903;p58"/>
          <p:cNvSpPr/>
          <p:nvPr/>
        </p:nvSpPr>
        <p:spPr>
          <a:xfrm>
            <a:off x="4929417" y="58064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4" name="Google Shape;4904;p58"/>
          <p:cNvSpPr/>
          <p:nvPr/>
        </p:nvSpPr>
        <p:spPr>
          <a:xfrm>
            <a:off x="4968982" y="5364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5" name="Google Shape;4905;p58"/>
          <p:cNvSpPr/>
          <p:nvPr/>
        </p:nvSpPr>
        <p:spPr>
          <a:xfrm>
            <a:off x="4968982" y="4739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6" name="Google Shape;4906;p58"/>
          <p:cNvSpPr/>
          <p:nvPr/>
        </p:nvSpPr>
        <p:spPr>
          <a:xfrm>
            <a:off x="4532435" y="434340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7" name="Google Shape;4907;p58"/>
          <p:cNvSpPr/>
          <p:nvPr/>
        </p:nvSpPr>
        <p:spPr>
          <a:xfrm>
            <a:off x="4532435"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8" name="Google Shape;4908;p58"/>
          <p:cNvSpPr/>
          <p:nvPr/>
        </p:nvSpPr>
        <p:spPr>
          <a:xfrm>
            <a:off x="45879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09" name="Google Shape;4909;p58"/>
          <p:cNvSpPr/>
          <p:nvPr/>
        </p:nvSpPr>
        <p:spPr>
          <a:xfrm>
            <a:off x="3292582" y="38252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10" name="Google Shape;4910;p58"/>
          <p:cNvSpPr/>
          <p:nvPr/>
        </p:nvSpPr>
        <p:spPr>
          <a:xfrm>
            <a:off x="3292582" y="435864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11" name="Google Shape;4911;p58"/>
          <p:cNvSpPr/>
          <p:nvPr/>
        </p:nvSpPr>
        <p:spPr>
          <a:xfrm>
            <a:off x="3749782" y="38404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12" name="Google Shape;4912;p58"/>
          <p:cNvSpPr/>
          <p:nvPr/>
        </p:nvSpPr>
        <p:spPr>
          <a:xfrm>
            <a:off x="4167417" y="3839546"/>
            <a:ext cx="420565" cy="580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4913" name="Google Shape;4913;p58"/>
          <p:cNvSpPr/>
          <p:nvPr/>
        </p:nvSpPr>
        <p:spPr>
          <a:xfrm>
            <a:off x="2872017" y="4754880"/>
            <a:ext cx="420565" cy="5181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4914" name="Google Shape;4914;p58"/>
          <p:cNvGrpSpPr/>
          <p:nvPr/>
        </p:nvGrpSpPr>
        <p:grpSpPr>
          <a:xfrm>
            <a:off x="0" y="6429376"/>
            <a:ext cx="9220200" cy="428624"/>
            <a:chOff x="0" y="6505576"/>
            <a:chExt cx="9220200" cy="428624"/>
          </a:xfrm>
        </p:grpSpPr>
        <p:sp>
          <p:nvSpPr>
            <p:cNvPr id="4915" name="Google Shape;4915;p5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916" name="Google Shape;4916;p5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4917" name="Google Shape;4917;p58"/>
          <p:cNvSpPr/>
          <p:nvPr/>
        </p:nvSpPr>
        <p:spPr>
          <a:xfrm>
            <a:off x="-1" y="3429000"/>
            <a:ext cx="957549" cy="5349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ahoma"/>
                <a:ea typeface="Tahoma"/>
                <a:cs typeface="Tahoma"/>
                <a:sym typeface="Tahoma"/>
              </a:rPr>
              <a:t>B(A)</a:t>
            </a:r>
            <a:r>
              <a:rPr lang="en-US" sz="2400">
                <a:solidFill>
                  <a:schemeClr val="dk1"/>
                </a:solidFill>
                <a:latin typeface="Tahoma"/>
                <a:ea typeface="Tahoma"/>
                <a:cs typeface="Tahoma"/>
                <a:sym typeface="Tahoma"/>
              </a:rPr>
              <a:t>=</a:t>
            </a:r>
            <a:endParaRPr/>
          </a:p>
        </p:txBody>
      </p:sp>
      <p:sp>
        <p:nvSpPr>
          <p:cNvPr id="4918" name="Google Shape;4918;p58"/>
          <p:cNvSpPr txBox="1"/>
          <p:nvPr/>
        </p:nvSpPr>
        <p:spPr>
          <a:xfrm>
            <a:off x="5791200" y="685800"/>
            <a:ext cx="722313" cy="522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 =</a:t>
            </a:r>
            <a:endParaRPr/>
          </a:p>
        </p:txBody>
      </p:sp>
      <p:sp>
        <p:nvSpPr>
          <p:cNvPr id="4919" name="Google Shape;4919;p58"/>
          <p:cNvSpPr/>
          <p:nvPr/>
        </p:nvSpPr>
        <p:spPr>
          <a:xfrm>
            <a:off x="5141402"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920" name="Google Shape;4920;p58"/>
          <p:cNvSpPr/>
          <p:nvPr/>
        </p:nvSpPr>
        <p:spPr>
          <a:xfrm>
            <a:off x="51054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921" name="Google Shape;4921;p58"/>
          <p:cNvSpPr/>
          <p:nvPr/>
        </p:nvSpPr>
        <p:spPr>
          <a:xfrm>
            <a:off x="3048000" y="3962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922" name="Google Shape;4922;p58"/>
          <p:cNvSpPr/>
          <p:nvPr/>
        </p:nvSpPr>
        <p:spPr>
          <a:xfrm>
            <a:off x="3048000" y="4419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923" name="Google Shape;4923;p58"/>
          <p:cNvSpPr/>
          <p:nvPr/>
        </p:nvSpPr>
        <p:spPr>
          <a:xfrm>
            <a:off x="5141402" y="837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Arial"/>
              <a:ea typeface="Arial"/>
              <a:cs typeface="Arial"/>
              <a:sym typeface="Arial"/>
            </a:endParaRPr>
          </a:p>
        </p:txBody>
      </p:sp>
      <p:sp>
        <p:nvSpPr>
          <p:cNvPr id="4924" name="Google Shape;4924;p58"/>
          <p:cNvSpPr/>
          <p:nvPr/>
        </p:nvSpPr>
        <p:spPr>
          <a:xfrm>
            <a:off x="5105400" y="1295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925" name="Google Shape;4925;p58"/>
          <p:cNvSpPr/>
          <p:nvPr/>
        </p:nvSpPr>
        <p:spPr>
          <a:xfrm>
            <a:off x="3048000" y="837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highlight>
                <a:srgbClr val="FF00FF"/>
              </a:highlight>
              <a:latin typeface="Arial"/>
              <a:ea typeface="Arial"/>
              <a:cs typeface="Arial"/>
              <a:sym typeface="Arial"/>
            </a:endParaRPr>
          </a:p>
        </p:txBody>
      </p:sp>
      <p:sp>
        <p:nvSpPr>
          <p:cNvPr id="4926" name="Google Shape;4926;p58"/>
          <p:cNvSpPr/>
          <p:nvPr/>
        </p:nvSpPr>
        <p:spPr>
          <a:xfrm>
            <a:off x="3048000" y="1295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927" name="Google Shape;4927;p58"/>
          <p:cNvSpPr/>
          <p:nvPr/>
        </p:nvSpPr>
        <p:spPr>
          <a:xfrm>
            <a:off x="1262189" y="5867400"/>
            <a:ext cx="4127358" cy="415595"/>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28" name="Google Shape;4928;p58"/>
          <p:cNvSpPr/>
          <p:nvPr/>
        </p:nvSpPr>
        <p:spPr>
          <a:xfrm>
            <a:off x="1257694" y="3733800"/>
            <a:ext cx="1665850" cy="548046"/>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29" name="Google Shape;4929;p58"/>
          <p:cNvSpPr/>
          <p:nvPr/>
        </p:nvSpPr>
        <p:spPr>
          <a:xfrm>
            <a:off x="3352800" y="3733800"/>
            <a:ext cx="1603708" cy="51815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0" name="Google Shape;4930;p58"/>
          <p:cNvSpPr/>
          <p:nvPr/>
        </p:nvSpPr>
        <p:spPr>
          <a:xfrm>
            <a:off x="1219200" y="3733800"/>
            <a:ext cx="449020" cy="248602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1" name="Google Shape;4931;p58"/>
          <p:cNvSpPr/>
          <p:nvPr/>
        </p:nvSpPr>
        <p:spPr>
          <a:xfrm>
            <a:off x="2522779" y="4267200"/>
            <a:ext cx="434841" cy="49497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2" name="Google Shape;4932;p58"/>
          <p:cNvSpPr/>
          <p:nvPr/>
        </p:nvSpPr>
        <p:spPr>
          <a:xfrm>
            <a:off x="3352799" y="4267200"/>
            <a:ext cx="431597" cy="498805"/>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3" name="Google Shape;4933;p58"/>
          <p:cNvSpPr/>
          <p:nvPr/>
        </p:nvSpPr>
        <p:spPr>
          <a:xfrm>
            <a:off x="4572000" y="42672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4" name="Google Shape;4934;p58"/>
          <p:cNvSpPr/>
          <p:nvPr/>
        </p:nvSpPr>
        <p:spPr>
          <a:xfrm>
            <a:off x="4988345" y="4735174"/>
            <a:ext cx="377303" cy="142208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5" name="Google Shape;4935;p58"/>
          <p:cNvSpPr/>
          <p:nvPr/>
        </p:nvSpPr>
        <p:spPr>
          <a:xfrm>
            <a:off x="2895600" y="4767590"/>
            <a:ext cx="436547" cy="41401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6" name="Google Shape;4936;p58"/>
          <p:cNvSpPr/>
          <p:nvPr/>
        </p:nvSpPr>
        <p:spPr>
          <a:xfrm>
            <a:off x="1262189" y="2708605"/>
            <a:ext cx="4127358" cy="415595"/>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7" name="Google Shape;4937;p58"/>
          <p:cNvSpPr/>
          <p:nvPr/>
        </p:nvSpPr>
        <p:spPr>
          <a:xfrm>
            <a:off x="1257694" y="609600"/>
            <a:ext cx="1665850" cy="548046"/>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8" name="Google Shape;4938;p58"/>
          <p:cNvSpPr/>
          <p:nvPr/>
        </p:nvSpPr>
        <p:spPr>
          <a:xfrm>
            <a:off x="3276600" y="609600"/>
            <a:ext cx="1676400" cy="51815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39" name="Google Shape;4939;p58"/>
          <p:cNvSpPr/>
          <p:nvPr/>
        </p:nvSpPr>
        <p:spPr>
          <a:xfrm>
            <a:off x="1219200" y="609600"/>
            <a:ext cx="449020" cy="248602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40" name="Google Shape;4940;p58"/>
          <p:cNvSpPr/>
          <p:nvPr/>
        </p:nvSpPr>
        <p:spPr>
          <a:xfrm>
            <a:off x="2522780"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41" name="Google Shape;4941;p58"/>
          <p:cNvSpPr/>
          <p:nvPr/>
        </p:nvSpPr>
        <p:spPr>
          <a:xfrm>
            <a:off x="3311946"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42" name="Google Shape;4942;p58"/>
          <p:cNvSpPr/>
          <p:nvPr/>
        </p:nvSpPr>
        <p:spPr>
          <a:xfrm>
            <a:off x="4572000" y="1143000"/>
            <a:ext cx="421854" cy="928051"/>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43" name="Google Shape;4943;p58"/>
          <p:cNvSpPr/>
          <p:nvPr/>
        </p:nvSpPr>
        <p:spPr>
          <a:xfrm>
            <a:off x="4988345" y="1610974"/>
            <a:ext cx="377303" cy="1422083"/>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sp>
        <p:nvSpPr>
          <p:cNvPr id="4944" name="Google Shape;4944;p58"/>
          <p:cNvSpPr/>
          <p:nvPr/>
        </p:nvSpPr>
        <p:spPr>
          <a:xfrm>
            <a:off x="2895600" y="1643390"/>
            <a:ext cx="436547" cy="41401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b="1" sz="2000">
              <a:solidFill>
                <a:srgbClr val="7030A0"/>
              </a:solidFill>
              <a:latin typeface="Times New Roman"/>
              <a:ea typeface="Times New Roman"/>
              <a:cs typeface="Times New Roman"/>
              <a:sym typeface="Times New Roman"/>
            </a:endParaRPr>
          </a:p>
        </p:txBody>
      </p:sp>
      <p:grpSp>
        <p:nvGrpSpPr>
          <p:cNvPr id="4945" name="Google Shape;4945;p58"/>
          <p:cNvGrpSpPr/>
          <p:nvPr/>
        </p:nvGrpSpPr>
        <p:grpSpPr>
          <a:xfrm>
            <a:off x="5791200" y="685800"/>
            <a:ext cx="2438400" cy="1628775"/>
            <a:chOff x="5791200" y="685800"/>
            <a:chExt cx="2438400" cy="1628775"/>
          </a:xfrm>
        </p:grpSpPr>
        <p:grpSp>
          <p:nvGrpSpPr>
            <p:cNvPr id="4946" name="Google Shape;4946;p58"/>
            <p:cNvGrpSpPr/>
            <p:nvPr/>
          </p:nvGrpSpPr>
          <p:grpSpPr>
            <a:xfrm>
              <a:off x="6781800" y="762000"/>
              <a:ext cx="1447800" cy="1552575"/>
              <a:chOff x="1008" y="1872"/>
              <a:chExt cx="912" cy="978"/>
            </a:xfrm>
          </p:grpSpPr>
          <p:sp>
            <p:nvSpPr>
              <p:cNvPr id="4947" name="Google Shape;4947;p58"/>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948" name="Google Shape;4948;p58"/>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949" name="Google Shape;4949;p58"/>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4950" name="Google Shape;4950;p58"/>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951" name="Google Shape;4951;p58"/>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952" name="Google Shape;4952;p58"/>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4953" name="Google Shape;4953;p58"/>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4954" name="Google Shape;4954;p58"/>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4955" name="Google Shape;4955;p58"/>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4956" name="Google Shape;4956;p58"/>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4957" name="Google Shape;4957;p58"/>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958" name="Google Shape;4958;p58"/>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959" name="Google Shape;4959;p58"/>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4960" name="Google Shape;4960;p58"/>
            <p:cNvSpPr txBox="1"/>
            <p:nvPr/>
          </p:nvSpPr>
          <p:spPr>
            <a:xfrm>
              <a:off x="5791200" y="685800"/>
              <a:ext cx="785772"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  =</a:t>
              </a:r>
              <a:endParaRPr/>
            </a:p>
          </p:txBody>
        </p:sp>
      </p:grpSp>
      <p:sp>
        <p:nvSpPr>
          <p:cNvPr id="4961" name="Google Shape;4961;p58"/>
          <p:cNvSpPr/>
          <p:nvPr/>
        </p:nvSpPr>
        <p:spPr>
          <a:xfrm>
            <a:off x="5562600" y="3643948"/>
            <a:ext cx="3014939" cy="1766252"/>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Tahoma"/>
                <a:ea typeface="Tahoma"/>
                <a:cs typeface="Tahoma"/>
                <a:sym typeface="Tahoma"/>
              </a:rPr>
              <a:t>All boundary </a:t>
            </a:r>
            <a:endParaRPr/>
          </a:p>
          <a:p>
            <a:pPr indent="0" lvl="0" marL="0" marR="0" rtl="0" algn="l">
              <a:spcBef>
                <a:spcPts val="0"/>
              </a:spcBef>
              <a:spcAft>
                <a:spcPts val="0"/>
              </a:spcAft>
              <a:buClr>
                <a:schemeClr val="dk1"/>
              </a:buClr>
              <a:buSzPts val="2400"/>
              <a:buFont typeface="Arial"/>
              <a:buNone/>
            </a:pPr>
            <a:r>
              <a:rPr b="1" lang="en-US" sz="2400">
                <a:solidFill>
                  <a:schemeClr val="dk1"/>
                </a:solidFill>
                <a:latin typeface="Tahoma"/>
                <a:ea typeface="Tahoma"/>
                <a:cs typeface="Tahoma"/>
                <a:sym typeface="Tahoma"/>
              </a:rPr>
              <a:t>    pixels are Eight</a:t>
            </a:r>
            <a:endParaRPr/>
          </a:p>
          <a:p>
            <a:pPr indent="0" lvl="0" marL="0" marR="0" rtl="0" algn="l">
              <a:spcBef>
                <a:spcPts val="0"/>
              </a:spcBef>
              <a:spcAft>
                <a:spcPts val="0"/>
              </a:spcAft>
              <a:buClr>
                <a:schemeClr val="dk1"/>
              </a:buClr>
              <a:buSzPts val="2400"/>
              <a:buFont typeface="Arial"/>
              <a:buNone/>
            </a:pPr>
            <a:r>
              <a:rPr b="1" lang="en-US" sz="2400">
                <a:solidFill>
                  <a:schemeClr val="dk1"/>
                </a:solidFill>
                <a:latin typeface="Tahoma"/>
                <a:ea typeface="Tahoma"/>
                <a:cs typeface="Tahoma"/>
                <a:sym typeface="Tahoma"/>
              </a:rPr>
              <a:t>    point connected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8"/>
                                        </p:tgtEl>
                                        <p:attrNameLst>
                                          <p:attrName>style.visibility</p:attrName>
                                        </p:attrNameLst>
                                      </p:cBhvr>
                                      <p:to>
                                        <p:strVal val="visible"/>
                                      </p:to>
                                    </p:set>
                                    <p:animEffect filter="fade" transition="in">
                                      <p:cBhvr>
                                        <p:cTn dur="500"/>
                                        <p:tgtEl>
                                          <p:spTgt spid="4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1"/>
                                        </p:tgtEl>
                                        <p:attrNameLst>
                                          <p:attrName>style.visibility</p:attrName>
                                        </p:attrNameLst>
                                      </p:cBhvr>
                                      <p:to>
                                        <p:strVal val="visible"/>
                                      </p:to>
                                    </p:set>
                                    <p:animEffect filter="fade" transition="in">
                                      <p:cBhvr>
                                        <p:cTn dur="500"/>
                                        <p:tgtEl>
                                          <p:spTgt spid="4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5"/>
                                        </p:tgtEl>
                                        <p:attrNameLst>
                                          <p:attrName>style.visibility</p:attrName>
                                        </p:attrNameLst>
                                      </p:cBhvr>
                                      <p:to>
                                        <p:strVal val="visible"/>
                                      </p:to>
                                    </p:set>
                                    <p:animEffect filter="fade" transition="in">
                                      <p:cBhvr>
                                        <p:cTn dur="500"/>
                                        <p:tgtEl>
                                          <p:spTgt spid="4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2"/>
                                        </p:tgtEl>
                                        <p:attrNameLst>
                                          <p:attrName>style.visibility</p:attrName>
                                        </p:attrNameLst>
                                      </p:cBhvr>
                                      <p:to>
                                        <p:strVal val="visible"/>
                                      </p:to>
                                    </p:set>
                                    <p:animEffect filter="fade" transition="in">
                                      <p:cBhvr>
                                        <p:cTn dur="500"/>
                                        <p:tgtEl>
                                          <p:spTgt spid="4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9"/>
                                        </p:tgtEl>
                                        <p:attrNameLst>
                                          <p:attrName>style.visibility</p:attrName>
                                        </p:attrNameLst>
                                      </p:cBhvr>
                                      <p:to>
                                        <p:strVal val="visible"/>
                                      </p:to>
                                    </p:set>
                                    <p:animEffect filter="fade" transition="in">
                                      <p:cBhvr>
                                        <p:cTn dur="500"/>
                                        <p:tgtEl>
                                          <p:spTgt spid="4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3"/>
                                        </p:tgtEl>
                                        <p:attrNameLst>
                                          <p:attrName>style.visibility</p:attrName>
                                        </p:attrNameLst>
                                      </p:cBhvr>
                                      <p:to>
                                        <p:strVal val="visible"/>
                                      </p:to>
                                    </p:set>
                                    <p:animEffect filter="fade" transition="in">
                                      <p:cBhvr>
                                        <p:cTn dur="500"/>
                                        <p:tgtEl>
                                          <p:spTgt spid="4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4"/>
                                        </p:tgtEl>
                                        <p:attrNameLst>
                                          <p:attrName>style.visibility</p:attrName>
                                        </p:attrNameLst>
                                      </p:cBhvr>
                                      <p:to>
                                        <p:strVal val="visible"/>
                                      </p:to>
                                    </p:set>
                                    <p:animEffect filter="fade" transition="in">
                                      <p:cBhvr>
                                        <p:cTn dur="500"/>
                                        <p:tgtEl>
                                          <p:spTgt spid="4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7"/>
                                        </p:tgtEl>
                                        <p:attrNameLst>
                                          <p:attrName>style.visibility</p:attrName>
                                        </p:attrNameLst>
                                      </p:cBhvr>
                                      <p:to>
                                        <p:strVal val="visible"/>
                                      </p:to>
                                    </p:set>
                                    <p:animEffect filter="fade" transition="in">
                                      <p:cBhvr>
                                        <p:cTn dur="500"/>
                                        <p:tgtEl>
                                          <p:spTgt spid="4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0"/>
                                        </p:tgtEl>
                                        <p:attrNameLst>
                                          <p:attrName>style.visibility</p:attrName>
                                        </p:attrNameLst>
                                      </p:cBhvr>
                                      <p:to>
                                        <p:strVal val="visible"/>
                                      </p:to>
                                    </p:set>
                                    <p:animEffect filter="fade" transition="in">
                                      <p:cBhvr>
                                        <p:cTn dur="500"/>
                                        <p:tgtEl>
                                          <p:spTgt spid="4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5" name="Shape 4965"/>
        <p:cNvGrpSpPr/>
        <p:nvPr/>
      </p:nvGrpSpPr>
      <p:grpSpPr>
        <a:xfrm>
          <a:off x="0" y="0"/>
          <a:ext cx="0" cy="0"/>
          <a:chOff x="0" y="0"/>
          <a:chExt cx="0" cy="0"/>
        </a:xfrm>
      </p:grpSpPr>
      <p:sp>
        <p:nvSpPr>
          <p:cNvPr id="4966" name="Google Shape;4966;p59"/>
          <p:cNvSpPr txBox="1"/>
          <p:nvPr>
            <p:ph type="title"/>
          </p:nvPr>
        </p:nvSpPr>
        <p:spPr>
          <a:xfrm>
            <a:off x="533400" y="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FF0000"/>
                </a:solidFill>
              </a:rPr>
              <a:t>Connected Components Labeling</a:t>
            </a:r>
            <a:endParaRPr/>
          </a:p>
        </p:txBody>
      </p:sp>
      <p:pic>
        <p:nvPicPr>
          <p:cNvPr descr="kidney" id="4967" name="Google Shape;4967;p59"/>
          <p:cNvPicPr preferRelativeResize="0"/>
          <p:nvPr>
            <p:ph idx="1" type="body"/>
          </p:nvPr>
        </p:nvPicPr>
        <p:blipFill rotWithShape="1">
          <a:blip r:embed="rId3">
            <a:alphaModFix/>
          </a:blip>
          <a:srcRect b="0" l="0" r="0" t="0"/>
          <a:stretch/>
        </p:blipFill>
        <p:spPr>
          <a:xfrm>
            <a:off x="381000" y="4267200"/>
            <a:ext cx="1981200" cy="1981200"/>
          </a:xfrm>
          <a:prstGeom prst="rect">
            <a:avLst/>
          </a:prstGeom>
          <a:noFill/>
          <a:ln>
            <a:noFill/>
          </a:ln>
        </p:spPr>
      </p:pic>
      <p:pic>
        <p:nvPicPr>
          <p:cNvPr descr="kidthresh" id="4968" name="Google Shape;4968;p59"/>
          <p:cNvPicPr preferRelativeResize="0"/>
          <p:nvPr>
            <p:ph idx="2" type="body"/>
          </p:nvPr>
        </p:nvPicPr>
        <p:blipFill rotWithShape="1">
          <a:blip r:embed="rId4">
            <a:alphaModFix/>
          </a:blip>
          <a:srcRect b="0" l="0" r="0" t="0"/>
          <a:stretch/>
        </p:blipFill>
        <p:spPr>
          <a:xfrm>
            <a:off x="2514600" y="4267200"/>
            <a:ext cx="1981200" cy="1981200"/>
          </a:xfrm>
          <a:prstGeom prst="rect">
            <a:avLst/>
          </a:prstGeom>
          <a:noFill/>
          <a:ln>
            <a:noFill/>
          </a:ln>
        </p:spPr>
      </p:pic>
      <p:pic>
        <p:nvPicPr>
          <p:cNvPr descr="kidmorphed" id="4969" name="Google Shape;4969;p59"/>
          <p:cNvPicPr preferRelativeResize="0"/>
          <p:nvPr>
            <p:ph idx="3" type="body"/>
          </p:nvPr>
        </p:nvPicPr>
        <p:blipFill rotWithShape="1">
          <a:blip r:embed="rId5">
            <a:alphaModFix/>
          </a:blip>
          <a:srcRect b="0" l="0" r="0" t="0"/>
          <a:stretch/>
        </p:blipFill>
        <p:spPr>
          <a:xfrm>
            <a:off x="4800600" y="4267200"/>
            <a:ext cx="1981200" cy="1981200"/>
          </a:xfrm>
          <a:prstGeom prst="rect">
            <a:avLst/>
          </a:prstGeom>
          <a:noFill/>
          <a:ln>
            <a:noFill/>
          </a:ln>
        </p:spPr>
      </p:pic>
      <p:sp>
        <p:nvSpPr>
          <p:cNvPr id="4970" name="Google Shape;4970;p59"/>
          <p:cNvSpPr txBox="1"/>
          <p:nvPr/>
        </p:nvSpPr>
        <p:spPr>
          <a:xfrm>
            <a:off x="987425" y="1371600"/>
            <a:ext cx="8156575" cy="1920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D1B10"/>
                </a:solidFill>
                <a:latin typeface="Verdana"/>
                <a:ea typeface="Verdana"/>
                <a:cs typeface="Verdana"/>
                <a:sym typeface="Verdana"/>
              </a:rPr>
              <a:t>Once you have a binary image, you can identify and </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then analyze each </a:t>
            </a:r>
            <a:r>
              <a:rPr b="1" lang="en-US" sz="2000">
                <a:solidFill>
                  <a:srgbClr val="1D1B10"/>
                </a:solidFill>
                <a:latin typeface="Verdana"/>
                <a:ea typeface="Verdana"/>
                <a:cs typeface="Verdana"/>
                <a:sym typeface="Verdana"/>
              </a:rPr>
              <a:t>connected set of pixels</a:t>
            </a:r>
            <a:r>
              <a:rPr lang="en-US" sz="2000">
                <a:solidFill>
                  <a:srgbClr val="1D1B10"/>
                </a:solidFill>
                <a:latin typeface="Verdana"/>
                <a:ea typeface="Verdana"/>
                <a:cs typeface="Verdana"/>
                <a:sym typeface="Verdana"/>
              </a:rPr>
              <a:t>.</a:t>
            </a:r>
            <a:endParaRPr/>
          </a:p>
          <a:p>
            <a:pPr indent="0" lvl="0" marL="0" marR="0" rtl="0" algn="l">
              <a:spcBef>
                <a:spcPts val="0"/>
              </a:spcBef>
              <a:spcAft>
                <a:spcPts val="0"/>
              </a:spcAft>
              <a:buNone/>
            </a:pPr>
            <a:r>
              <a:t/>
            </a:r>
            <a:endParaRPr sz="2000">
              <a:solidFill>
                <a:srgbClr val="1D1B10"/>
              </a:solidFill>
              <a:latin typeface="Verdana"/>
              <a:ea typeface="Verdana"/>
              <a:cs typeface="Verdana"/>
              <a:sym typeface="Verdana"/>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The connected components operation takes in a binary image </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and produces a </a:t>
            </a:r>
            <a:r>
              <a:rPr b="1" lang="en-US" sz="2000">
                <a:solidFill>
                  <a:srgbClr val="1D1B10"/>
                </a:solidFill>
                <a:latin typeface="Verdana"/>
                <a:ea typeface="Verdana"/>
                <a:cs typeface="Verdana"/>
                <a:sym typeface="Verdana"/>
              </a:rPr>
              <a:t>labeled image</a:t>
            </a:r>
            <a:r>
              <a:rPr lang="en-US" sz="2000">
                <a:solidFill>
                  <a:srgbClr val="1D1B10"/>
                </a:solidFill>
                <a:latin typeface="Verdana"/>
                <a:ea typeface="Verdana"/>
                <a:cs typeface="Verdana"/>
                <a:sym typeface="Verdana"/>
              </a:rPr>
              <a:t> in which each pixel has the </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integer label of either the background (0) or a component.</a:t>
            </a:r>
            <a:endParaRPr/>
          </a:p>
        </p:txBody>
      </p:sp>
      <p:sp>
        <p:nvSpPr>
          <p:cNvPr id="4971" name="Google Shape;4971;p59"/>
          <p:cNvSpPr txBox="1"/>
          <p:nvPr/>
        </p:nvSpPr>
        <p:spPr>
          <a:xfrm>
            <a:off x="3870325" y="422275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pic>
        <p:nvPicPr>
          <p:cNvPr descr="kidlabels" id="4972" name="Google Shape;4972;p59"/>
          <p:cNvPicPr preferRelativeResize="0"/>
          <p:nvPr>
            <p:ph idx="4" type="body"/>
          </p:nvPr>
        </p:nvPicPr>
        <p:blipFill rotWithShape="1">
          <a:blip r:embed="rId6">
            <a:alphaModFix/>
          </a:blip>
          <a:srcRect b="0" l="0" r="0" t="0"/>
          <a:stretch/>
        </p:blipFill>
        <p:spPr>
          <a:xfrm>
            <a:off x="6934200" y="4267200"/>
            <a:ext cx="1981200" cy="1981200"/>
          </a:xfrm>
          <a:prstGeom prst="rect">
            <a:avLst/>
          </a:prstGeom>
          <a:noFill/>
          <a:ln>
            <a:noFill/>
          </a:ln>
        </p:spPr>
      </p:pic>
      <p:sp>
        <p:nvSpPr>
          <p:cNvPr id="4973" name="Google Shape;4973;p59"/>
          <p:cNvSpPr txBox="1"/>
          <p:nvPr/>
        </p:nvSpPr>
        <p:spPr>
          <a:xfrm>
            <a:off x="746125" y="3733800"/>
            <a:ext cx="79597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original           thresholded          opening+closing    components</a:t>
            </a:r>
            <a:endParaRPr/>
          </a:p>
        </p:txBody>
      </p:sp>
      <p:grpSp>
        <p:nvGrpSpPr>
          <p:cNvPr id="4974" name="Google Shape;4974;p59"/>
          <p:cNvGrpSpPr/>
          <p:nvPr/>
        </p:nvGrpSpPr>
        <p:grpSpPr>
          <a:xfrm>
            <a:off x="0" y="6429376"/>
            <a:ext cx="9220200" cy="428624"/>
            <a:chOff x="0" y="6505576"/>
            <a:chExt cx="9220200" cy="428624"/>
          </a:xfrm>
        </p:grpSpPr>
        <p:sp>
          <p:nvSpPr>
            <p:cNvPr id="4975" name="Google Shape;4975;p5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976" name="Google Shape;4976;p5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0" name="Shape 4980"/>
        <p:cNvGrpSpPr/>
        <p:nvPr/>
      </p:nvGrpSpPr>
      <p:grpSpPr>
        <a:xfrm>
          <a:off x="0" y="0"/>
          <a:ext cx="0" cy="0"/>
          <a:chOff x="0" y="0"/>
          <a:chExt cx="0" cy="0"/>
        </a:xfrm>
      </p:grpSpPr>
      <p:grpSp>
        <p:nvGrpSpPr>
          <p:cNvPr id="4981" name="Google Shape;4981;p60"/>
          <p:cNvGrpSpPr/>
          <p:nvPr/>
        </p:nvGrpSpPr>
        <p:grpSpPr>
          <a:xfrm>
            <a:off x="0" y="6429376"/>
            <a:ext cx="9220200" cy="428624"/>
            <a:chOff x="0" y="6505576"/>
            <a:chExt cx="9220200" cy="428624"/>
          </a:xfrm>
        </p:grpSpPr>
        <p:sp>
          <p:nvSpPr>
            <p:cNvPr id="4982" name="Google Shape;4982;p6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4983" name="Google Shape;4983;p6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4984" name="Google Shape;4984;p60"/>
          <p:cNvSpPr txBox="1"/>
          <p:nvPr/>
        </p:nvSpPr>
        <p:spPr>
          <a:xfrm>
            <a:off x="304800" y="1295400"/>
            <a:ext cx="74421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D1B10"/>
                </a:solidFill>
                <a:latin typeface="Verdana"/>
                <a:ea typeface="Verdana"/>
                <a:cs typeface="Verdana"/>
                <a:sym typeface="Verdana"/>
              </a:rPr>
              <a:t>It is defined as   </a:t>
            </a:r>
            <a:r>
              <a:rPr b="1" lang="en-US" sz="2400">
                <a:solidFill>
                  <a:schemeClr val="dk1"/>
                </a:solidFill>
                <a:latin typeface="Arial"/>
                <a:ea typeface="Arial"/>
                <a:cs typeface="Arial"/>
                <a:sym typeface="Arial"/>
              </a:rPr>
              <a:t>X</a:t>
            </a:r>
            <a:r>
              <a:rPr b="1" lang="en-US" sz="2000">
                <a:solidFill>
                  <a:schemeClr val="dk1"/>
                </a:solidFill>
                <a:latin typeface="Arial"/>
                <a:ea typeface="Arial"/>
                <a:cs typeface="Arial"/>
                <a:sym typeface="Arial"/>
              </a:rPr>
              <a:t> </a:t>
            </a:r>
            <a:r>
              <a:rPr b="1" lang="en-US" sz="2000">
                <a:solidFill>
                  <a:srgbClr val="0D0D0D"/>
                </a:solidFill>
                <a:latin typeface="Times New Roman"/>
                <a:ea typeface="Times New Roman"/>
                <a:cs typeface="Times New Roman"/>
                <a:sym typeface="Times New Roman"/>
              </a:rPr>
              <a:t>=   ( </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k-1</a:t>
            </a:r>
            <a:r>
              <a:rPr baseline="-25000"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B </a:t>
            </a:r>
            <a:r>
              <a:rPr lang="en-US" sz="1800">
                <a:solidFill>
                  <a:schemeClr val="dk1"/>
                </a:solidFill>
                <a:latin typeface="Arial"/>
                <a:ea typeface="Arial"/>
                <a:cs typeface="Arial"/>
                <a:sym typeface="Arial"/>
              </a:rPr>
              <a:t> ) </a:t>
            </a:r>
            <a:r>
              <a:rPr lang="en-US" sz="2800">
                <a:solidFill>
                  <a:srgbClr val="C00000"/>
                </a:solidFill>
                <a:latin typeface="Arial"/>
                <a:ea typeface="Arial"/>
                <a:cs typeface="Arial"/>
                <a:sym typeface="Arial"/>
              </a:rPr>
              <a:t>∩ </a:t>
            </a:r>
            <a:r>
              <a:rPr lang="en-US" sz="2400">
                <a:solidFill>
                  <a:schemeClr val="dk1"/>
                </a:solidFill>
                <a:latin typeface="Arial"/>
                <a:ea typeface="Arial"/>
                <a:cs typeface="Arial"/>
                <a:sym typeface="Arial"/>
              </a:rPr>
              <a:t>A</a:t>
            </a:r>
            <a:r>
              <a:rPr baseline="30000" lang="en-US" sz="2400">
                <a:solidFill>
                  <a:schemeClr val="dk1"/>
                </a:solidFill>
                <a:latin typeface="Arial"/>
                <a:ea typeface="Arial"/>
                <a:cs typeface="Arial"/>
                <a:sym typeface="Arial"/>
              </a:rPr>
              <a:t>c</a:t>
            </a:r>
            <a:r>
              <a:rPr lang="en-US" sz="1800">
                <a:solidFill>
                  <a:schemeClr val="dk1"/>
                </a:solidFill>
                <a:latin typeface="Arial"/>
                <a:ea typeface="Arial"/>
                <a:cs typeface="Arial"/>
                <a:sym typeface="Arial"/>
              </a:rPr>
              <a:t>  </a:t>
            </a:r>
            <a:endParaRPr sz="2000">
              <a:solidFill>
                <a:srgbClr val="1D1B10"/>
              </a:solidFill>
              <a:latin typeface="Verdana"/>
              <a:ea typeface="Verdana"/>
              <a:cs typeface="Verdana"/>
              <a:sym typeface="Verdana"/>
            </a:endParaRPr>
          </a:p>
        </p:txBody>
      </p:sp>
      <p:sp>
        <p:nvSpPr>
          <p:cNvPr id="4985" name="Google Shape;4985;p60"/>
          <p:cNvSpPr txBox="1"/>
          <p:nvPr>
            <p:ph type="title"/>
          </p:nvPr>
        </p:nvSpPr>
        <p:spPr>
          <a:xfrm>
            <a:off x="457200" y="274638"/>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0000"/>
                </a:solidFill>
                <a:latin typeface="Arial"/>
                <a:ea typeface="Arial"/>
                <a:cs typeface="Arial"/>
                <a:sym typeface="Arial"/>
              </a:rPr>
              <a:t>Region Filling</a:t>
            </a:r>
            <a:endParaRPr/>
          </a:p>
        </p:txBody>
      </p:sp>
      <p:grpSp>
        <p:nvGrpSpPr>
          <p:cNvPr id="4986" name="Google Shape;4986;p60"/>
          <p:cNvGrpSpPr/>
          <p:nvPr/>
        </p:nvGrpSpPr>
        <p:grpSpPr>
          <a:xfrm>
            <a:off x="6052992" y="2420015"/>
            <a:ext cx="2329008" cy="1618585"/>
            <a:chOff x="5900592" y="695990"/>
            <a:chExt cx="2329008" cy="1618585"/>
          </a:xfrm>
        </p:grpSpPr>
        <p:grpSp>
          <p:nvGrpSpPr>
            <p:cNvPr id="4987" name="Google Shape;4987;p60"/>
            <p:cNvGrpSpPr/>
            <p:nvPr/>
          </p:nvGrpSpPr>
          <p:grpSpPr>
            <a:xfrm>
              <a:off x="6781800" y="762000"/>
              <a:ext cx="1447800" cy="1552575"/>
              <a:chOff x="1008" y="1872"/>
              <a:chExt cx="912" cy="978"/>
            </a:xfrm>
          </p:grpSpPr>
          <p:sp>
            <p:nvSpPr>
              <p:cNvPr id="4988" name="Google Shape;4988;p60"/>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989" name="Google Shape;4989;p60"/>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4990" name="Google Shape;4990;p60"/>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4991" name="Google Shape;4991;p60"/>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4992" name="Google Shape;4992;p60"/>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4993" name="Google Shape;4993;p60"/>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4994" name="Google Shape;4994;p60"/>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4995" name="Google Shape;4995;p60"/>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4996" name="Google Shape;4996;p60"/>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4997" name="Google Shape;4997;p60"/>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4998" name="Google Shape;4998;p60"/>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4999" name="Google Shape;4999;p60"/>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000" name="Google Shape;5000;p60"/>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5001" name="Google Shape;5001;p60"/>
            <p:cNvSpPr txBox="1"/>
            <p:nvPr/>
          </p:nvSpPr>
          <p:spPr>
            <a:xfrm>
              <a:off x="5900592" y="695990"/>
              <a:ext cx="805008"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B  =</a:t>
              </a:r>
              <a:endParaRPr/>
            </a:p>
          </p:txBody>
        </p:sp>
      </p:grpSp>
      <p:cxnSp>
        <p:nvCxnSpPr>
          <p:cNvPr id="5002" name="Google Shape;5002;p60"/>
          <p:cNvCxnSpPr/>
          <p:nvPr/>
        </p:nvCxnSpPr>
        <p:spPr>
          <a:xfrm>
            <a:off x="3810000" y="1524000"/>
            <a:ext cx="304786" cy="0"/>
          </a:xfrm>
          <a:prstGeom prst="straightConnector1">
            <a:avLst/>
          </a:prstGeom>
          <a:noFill/>
          <a:ln cap="flat" cmpd="sng" w="9525">
            <a:solidFill>
              <a:schemeClr val="dk1"/>
            </a:solidFill>
            <a:prstDash val="solid"/>
            <a:miter lim="800000"/>
            <a:headEnd len="med" w="med" type="none"/>
            <a:tailEnd len="med" w="med" type="none"/>
          </a:ln>
        </p:spPr>
      </p:cxnSp>
      <p:sp>
        <p:nvSpPr>
          <p:cNvPr id="5003" name="Google Shape;5003;p60"/>
          <p:cNvSpPr txBox="1"/>
          <p:nvPr/>
        </p:nvSpPr>
        <p:spPr>
          <a:xfrm>
            <a:off x="381000" y="1900535"/>
            <a:ext cx="744219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D1B10"/>
                </a:solidFill>
                <a:latin typeface="Verdana"/>
                <a:ea typeface="Verdana"/>
                <a:cs typeface="Verdana"/>
                <a:sym typeface="Verdana"/>
              </a:rPr>
              <a:t>Where  </a:t>
            </a:r>
            <a:r>
              <a:rPr b="1" lang="en-US" sz="2000">
                <a:solidFill>
                  <a:schemeClr val="dk1"/>
                </a:solidFill>
                <a:latin typeface="Arial"/>
                <a:ea typeface="Arial"/>
                <a:cs typeface="Arial"/>
                <a:sym typeface="Arial"/>
              </a:rPr>
              <a:t>X</a:t>
            </a:r>
            <a:r>
              <a:rPr b="1" baseline="-25000" lang="en-US" sz="2000">
                <a:solidFill>
                  <a:schemeClr val="dk1"/>
                </a:solidFill>
                <a:latin typeface="Arial"/>
                <a:ea typeface="Arial"/>
                <a:cs typeface="Arial"/>
                <a:sym typeface="Arial"/>
              </a:rPr>
              <a:t>o </a:t>
            </a:r>
            <a:r>
              <a:rPr lang="en-US" sz="2000">
                <a:solidFill>
                  <a:srgbClr val="1D1B10"/>
                </a:solidFill>
                <a:latin typeface="Verdana"/>
                <a:ea typeface="Verdana"/>
                <a:cs typeface="Verdana"/>
                <a:sym typeface="Verdana"/>
              </a:rPr>
              <a:t>  is any pixel inside the region</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A is input image  and </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B is structuring element such that</a:t>
            </a:r>
            <a:endParaRPr/>
          </a:p>
        </p:txBody>
      </p:sp>
      <p:sp>
        <p:nvSpPr>
          <p:cNvPr id="5004" name="Google Shape;5004;p60"/>
          <p:cNvSpPr txBox="1"/>
          <p:nvPr/>
        </p:nvSpPr>
        <p:spPr>
          <a:xfrm>
            <a:off x="457201" y="3276600"/>
            <a:ext cx="559579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D1B10"/>
                </a:solidFill>
                <a:latin typeface="Verdana"/>
                <a:ea typeface="Verdana"/>
                <a:cs typeface="Verdana"/>
                <a:sym typeface="Verdana"/>
              </a:rPr>
              <a:t>The process is applied iteratively and </a:t>
            </a:r>
            <a:endParaRPr/>
          </a:p>
          <a:p>
            <a:pPr indent="0" lvl="0" marL="0" marR="0" rtl="0" algn="l">
              <a:spcBef>
                <a:spcPts val="0"/>
              </a:spcBef>
              <a:spcAft>
                <a:spcPts val="0"/>
              </a:spcAft>
              <a:buNone/>
            </a:pPr>
            <a:r>
              <a:rPr lang="en-US" sz="2000">
                <a:solidFill>
                  <a:srgbClr val="1D1B10"/>
                </a:solidFill>
                <a:latin typeface="Verdana"/>
                <a:ea typeface="Verdana"/>
                <a:cs typeface="Verdana"/>
                <a:sym typeface="Verdana"/>
              </a:rPr>
              <a:t>it ends when</a:t>
            </a:r>
            <a:endParaRPr/>
          </a:p>
          <a:p>
            <a:pPr indent="0" lvl="0" marL="0" marR="0" rtl="0" algn="l">
              <a:spcBef>
                <a:spcPts val="0"/>
              </a:spcBef>
              <a:spcAft>
                <a:spcPts val="0"/>
              </a:spcAft>
              <a:buNone/>
            </a:pPr>
            <a:r>
              <a:rPr b="1" lang="en-US" sz="2000">
                <a:solidFill>
                  <a:srgbClr val="0D0D0D"/>
                </a:solidFill>
                <a:latin typeface="Verdana"/>
                <a:ea typeface="Verdana"/>
                <a:cs typeface="Verdana"/>
                <a:sym typeface="Verdana"/>
              </a:rPr>
              <a:t>X</a:t>
            </a:r>
            <a:r>
              <a:rPr b="1" baseline="-25000" lang="en-US" sz="2000">
                <a:solidFill>
                  <a:schemeClr val="dk1"/>
                </a:solidFill>
                <a:latin typeface="Arial"/>
                <a:ea typeface="Arial"/>
                <a:cs typeface="Arial"/>
                <a:sym typeface="Arial"/>
              </a:rPr>
              <a:t>k</a:t>
            </a:r>
            <a:r>
              <a:rPr b="1" lang="en-US" sz="2000">
                <a:solidFill>
                  <a:srgbClr val="0D0D0D"/>
                </a:solidFill>
                <a:latin typeface="Verdana"/>
                <a:ea typeface="Verdana"/>
                <a:cs typeface="Verdana"/>
                <a:sym typeface="Verdana"/>
              </a:rPr>
              <a:t> </a:t>
            </a:r>
            <a:r>
              <a:rPr b="1" lang="en-US" sz="2000">
                <a:solidFill>
                  <a:srgbClr val="0D0D0D"/>
                </a:solidFill>
                <a:latin typeface="Times New Roman"/>
                <a:ea typeface="Times New Roman"/>
                <a:cs typeface="Times New Roman"/>
                <a:sym typeface="Times New Roman"/>
              </a:rPr>
              <a:t>=   </a:t>
            </a:r>
            <a:r>
              <a:rPr b="1" lang="en-US" sz="2000">
                <a:solidFill>
                  <a:schemeClr val="dk1"/>
                </a:solidFill>
                <a:latin typeface="Arial"/>
                <a:ea typeface="Arial"/>
                <a:cs typeface="Arial"/>
                <a:sym typeface="Arial"/>
              </a:rPr>
              <a:t>X</a:t>
            </a:r>
            <a:r>
              <a:rPr b="1" baseline="-25000" lang="en-US" sz="2000">
                <a:solidFill>
                  <a:schemeClr val="dk1"/>
                </a:solidFill>
                <a:latin typeface="Arial"/>
                <a:ea typeface="Arial"/>
                <a:cs typeface="Arial"/>
                <a:sym typeface="Arial"/>
              </a:rPr>
              <a:t>k-1</a:t>
            </a:r>
            <a:r>
              <a:rPr b="1" baseline="-25000" lang="en-US" sz="2000">
                <a:solidFill>
                  <a:srgbClr val="1D1B10"/>
                </a:solidFill>
                <a:latin typeface="Verdana"/>
                <a:ea typeface="Verdana"/>
                <a:cs typeface="Verdana"/>
                <a:sym typeface="Verdana"/>
              </a:rPr>
              <a:t> </a:t>
            </a:r>
            <a:endParaRPr sz="2000">
              <a:solidFill>
                <a:srgbClr val="1D1B10"/>
              </a:solidFill>
              <a:latin typeface="Verdana"/>
              <a:ea typeface="Verdana"/>
              <a:cs typeface="Verdana"/>
              <a:sym typeface="Verdana"/>
            </a:endParaRPr>
          </a:p>
          <a:p>
            <a:pPr indent="0" lvl="0" marL="0" marR="0" rtl="0" algn="l">
              <a:spcBef>
                <a:spcPts val="0"/>
              </a:spcBef>
              <a:spcAft>
                <a:spcPts val="0"/>
              </a:spcAft>
              <a:buNone/>
            </a:pPr>
            <a:r>
              <a:t/>
            </a:r>
            <a:endParaRPr sz="2000">
              <a:solidFill>
                <a:srgbClr val="1D1B10"/>
              </a:solidFill>
              <a:latin typeface="Verdana"/>
              <a:ea typeface="Verdana"/>
              <a:cs typeface="Verdana"/>
              <a:sym typeface="Verdana"/>
            </a:endParaRPr>
          </a:p>
        </p:txBody>
      </p:sp>
      <p:grpSp>
        <p:nvGrpSpPr>
          <p:cNvPr id="5005" name="Google Shape;5005;p60"/>
          <p:cNvGrpSpPr/>
          <p:nvPr/>
        </p:nvGrpSpPr>
        <p:grpSpPr>
          <a:xfrm>
            <a:off x="3810000" y="1371600"/>
            <a:ext cx="304800" cy="331500"/>
            <a:chOff x="3810002" y="1371600"/>
            <a:chExt cx="304800" cy="331500"/>
          </a:xfrm>
        </p:grpSpPr>
        <p:sp>
          <p:nvSpPr>
            <p:cNvPr id="5006" name="Google Shape;5006;p60"/>
            <p:cNvSpPr/>
            <p:nvPr/>
          </p:nvSpPr>
          <p:spPr>
            <a:xfrm>
              <a:off x="3810002" y="1371600"/>
              <a:ext cx="304800" cy="2970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007" name="Google Shape;5007;p60"/>
            <p:cNvCxnSpPr/>
            <p:nvPr/>
          </p:nvCxnSpPr>
          <p:spPr>
            <a:xfrm>
              <a:off x="3962400" y="1371600"/>
              <a:ext cx="0" cy="331500"/>
            </a:xfrm>
            <a:prstGeom prst="straightConnector1">
              <a:avLst/>
            </a:prstGeom>
            <a:noFill/>
            <a:ln cap="flat" cmpd="sng" w="9525">
              <a:solidFill>
                <a:schemeClr val="dk1"/>
              </a:solidFill>
              <a:prstDash val="solid"/>
              <a:miter lim="800000"/>
              <a:headEnd len="med" w="med" type="none"/>
              <a:tailEnd len="med" w="med" type="none"/>
            </a:ln>
          </p:spPr>
        </p:cxnSp>
      </p:grpSp>
      <p:sp>
        <p:nvSpPr>
          <p:cNvPr id="5008" name="Google Shape;5008;p60"/>
          <p:cNvSpPr txBox="1"/>
          <p:nvPr/>
        </p:nvSpPr>
        <p:spPr>
          <a:xfrm>
            <a:off x="457201" y="4614208"/>
            <a:ext cx="51816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D1B10"/>
                </a:solidFill>
                <a:latin typeface="Verdana"/>
                <a:ea typeface="Verdana"/>
                <a:cs typeface="Verdana"/>
                <a:sym typeface="Verdana"/>
              </a:rPr>
              <a:t>The final result is given by A</a:t>
            </a:r>
            <a:r>
              <a:rPr baseline="-25000" lang="en-US" sz="2000">
                <a:solidFill>
                  <a:srgbClr val="1D1B10"/>
                </a:solidFill>
                <a:latin typeface="Verdana"/>
                <a:ea typeface="Verdana"/>
                <a:cs typeface="Verdana"/>
                <a:sym typeface="Verdana"/>
              </a:rPr>
              <a:t>o</a:t>
            </a:r>
            <a:endParaRPr sz="2000">
              <a:solidFill>
                <a:srgbClr val="1D1B10"/>
              </a:solidFill>
              <a:latin typeface="Verdana"/>
              <a:ea typeface="Verdana"/>
              <a:cs typeface="Verdana"/>
              <a:sym typeface="Verdana"/>
            </a:endParaRPr>
          </a:p>
          <a:p>
            <a:pPr indent="0" lvl="0" marL="0" marR="0" rtl="0" algn="l">
              <a:spcBef>
                <a:spcPts val="0"/>
              </a:spcBef>
              <a:spcAft>
                <a:spcPts val="0"/>
              </a:spcAft>
              <a:buNone/>
            </a:pPr>
            <a:r>
              <a:t/>
            </a:r>
            <a:endParaRPr sz="2000">
              <a:solidFill>
                <a:srgbClr val="1D1B10"/>
              </a:solidFill>
              <a:latin typeface="Verdana"/>
              <a:ea typeface="Verdana"/>
              <a:cs typeface="Verdana"/>
              <a:sym typeface="Verdana"/>
            </a:endParaRPr>
          </a:p>
          <a:p>
            <a:pPr indent="0" lvl="0" marL="0" marR="0" rtl="0" algn="l">
              <a:spcBef>
                <a:spcPts val="0"/>
              </a:spcBef>
              <a:spcAft>
                <a:spcPts val="0"/>
              </a:spcAft>
              <a:buNone/>
            </a:pPr>
            <a:r>
              <a:rPr b="1" lang="en-US" sz="2000">
                <a:solidFill>
                  <a:srgbClr val="0D0D0D"/>
                </a:solidFill>
                <a:latin typeface="Verdana"/>
                <a:ea typeface="Verdana"/>
                <a:cs typeface="Verdana"/>
                <a:sym typeface="Verdana"/>
              </a:rPr>
              <a:t>A</a:t>
            </a:r>
            <a:r>
              <a:rPr b="1" baseline="-25000" lang="en-US" sz="2000">
                <a:solidFill>
                  <a:schemeClr val="dk1"/>
                </a:solidFill>
                <a:latin typeface="Arial"/>
                <a:ea typeface="Arial"/>
                <a:cs typeface="Arial"/>
                <a:sym typeface="Arial"/>
              </a:rPr>
              <a:t>o</a:t>
            </a:r>
            <a:r>
              <a:rPr b="1" lang="en-US" sz="2000">
                <a:solidFill>
                  <a:srgbClr val="0D0D0D"/>
                </a:solidFill>
                <a:latin typeface="Verdana"/>
                <a:ea typeface="Verdana"/>
                <a:cs typeface="Verdana"/>
                <a:sym typeface="Verdana"/>
              </a:rPr>
              <a:t> </a:t>
            </a:r>
            <a:r>
              <a:rPr b="1" lang="en-US" sz="2000">
                <a:solidFill>
                  <a:srgbClr val="0D0D0D"/>
                </a:solidFill>
                <a:latin typeface="Times New Roman"/>
                <a:ea typeface="Times New Roman"/>
                <a:cs typeface="Times New Roman"/>
                <a:sym typeface="Times New Roman"/>
              </a:rPr>
              <a:t>=  A  U  </a:t>
            </a:r>
            <a:r>
              <a:rPr b="1" lang="en-US" sz="2000">
                <a:solidFill>
                  <a:schemeClr val="dk1"/>
                </a:solidFill>
                <a:latin typeface="Arial"/>
                <a:ea typeface="Arial"/>
                <a:cs typeface="Arial"/>
                <a:sym typeface="Arial"/>
              </a:rPr>
              <a:t>X</a:t>
            </a:r>
            <a:r>
              <a:rPr b="1" baseline="-25000" lang="en-US" sz="2000">
                <a:solidFill>
                  <a:schemeClr val="dk1"/>
                </a:solidFill>
                <a:latin typeface="Arial"/>
                <a:ea typeface="Arial"/>
                <a:cs typeface="Arial"/>
                <a:sym typeface="Arial"/>
              </a:rPr>
              <a:t>n</a:t>
            </a:r>
            <a:r>
              <a:rPr b="1" baseline="-25000" lang="en-US" sz="2000">
                <a:solidFill>
                  <a:srgbClr val="1D1B10"/>
                </a:solidFill>
                <a:latin typeface="Verdana"/>
                <a:ea typeface="Verdana"/>
                <a:cs typeface="Verdana"/>
                <a:sym typeface="Verdana"/>
              </a:rPr>
              <a:t> </a:t>
            </a:r>
            <a:endParaRPr sz="2000">
              <a:solidFill>
                <a:srgbClr val="1D1B10"/>
              </a:solidFill>
              <a:latin typeface="Verdana"/>
              <a:ea typeface="Verdana"/>
              <a:cs typeface="Verdana"/>
              <a:sym typeface="Verdana"/>
            </a:endParaRPr>
          </a:p>
          <a:p>
            <a:pPr indent="0" lvl="0" marL="0" marR="0" rtl="0" algn="l">
              <a:spcBef>
                <a:spcPts val="0"/>
              </a:spcBef>
              <a:spcAft>
                <a:spcPts val="0"/>
              </a:spcAft>
              <a:buNone/>
            </a:pPr>
            <a:r>
              <a:t/>
            </a:r>
            <a:endParaRPr sz="2000">
              <a:solidFill>
                <a:srgbClr val="1D1B10"/>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6"/>
                                        </p:tgtEl>
                                        <p:attrNameLst>
                                          <p:attrName>style.visibility</p:attrName>
                                        </p:attrNameLst>
                                      </p:cBhvr>
                                      <p:to>
                                        <p:strVal val="visible"/>
                                      </p:to>
                                    </p:set>
                                    <p:animEffect filter="fade" transition="in">
                                      <p:cBhvr>
                                        <p:cTn dur="500"/>
                                        <p:tgtEl>
                                          <p:spTgt spid="4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4"/>
                                        </p:tgtEl>
                                        <p:attrNameLst>
                                          <p:attrName>style.visibility</p:attrName>
                                        </p:attrNameLst>
                                      </p:cBhvr>
                                      <p:to>
                                        <p:strVal val="visible"/>
                                      </p:to>
                                    </p:set>
                                    <p:animEffect filter="fade" transition="in">
                                      <p:cBhvr>
                                        <p:cTn dur="500"/>
                                        <p:tgtEl>
                                          <p:spTgt spid="5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8"/>
                                        </p:tgtEl>
                                        <p:attrNameLst>
                                          <p:attrName>style.visibility</p:attrName>
                                        </p:attrNameLst>
                                      </p:cBhvr>
                                      <p:to>
                                        <p:strVal val="visible"/>
                                      </p:to>
                                    </p:set>
                                    <p:animEffect filter="fade" transition="in">
                                      <p:cBhvr>
                                        <p:cTn dur="500"/>
                                        <p:tgtEl>
                                          <p:spTgt spid="50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grpSp>
        <p:nvGrpSpPr>
          <p:cNvPr id="5013" name="Google Shape;5013;p61"/>
          <p:cNvGrpSpPr/>
          <p:nvPr/>
        </p:nvGrpSpPr>
        <p:grpSpPr>
          <a:xfrm>
            <a:off x="0" y="6429376"/>
            <a:ext cx="9220200" cy="428624"/>
            <a:chOff x="0" y="6505576"/>
            <a:chExt cx="9220200" cy="428624"/>
          </a:xfrm>
        </p:grpSpPr>
        <p:sp>
          <p:nvSpPr>
            <p:cNvPr id="5014" name="Google Shape;5014;p6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015" name="Google Shape;5015;p6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cxnSp>
        <p:nvCxnSpPr>
          <p:cNvPr id="5016" name="Google Shape;5016;p61"/>
          <p:cNvCxnSpPr/>
          <p:nvPr/>
        </p:nvCxnSpPr>
        <p:spPr>
          <a:xfrm flipH="1">
            <a:off x="4648198" y="838200"/>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17" name="Google Shape;5017;p61"/>
          <p:cNvCxnSpPr/>
          <p:nvPr/>
        </p:nvCxnSpPr>
        <p:spPr>
          <a:xfrm flipH="1" rot="10800000">
            <a:off x="2133602" y="2819400"/>
            <a:ext cx="2590798" cy="1"/>
          </a:xfrm>
          <a:prstGeom prst="straightConnector1">
            <a:avLst/>
          </a:prstGeom>
          <a:noFill/>
          <a:ln cap="flat" cmpd="sng" w="12700">
            <a:solidFill>
              <a:schemeClr val="dk1"/>
            </a:solidFill>
            <a:prstDash val="solid"/>
            <a:round/>
            <a:headEnd len="med" w="med" type="none"/>
            <a:tailEnd len="med" w="med" type="none"/>
          </a:ln>
        </p:spPr>
      </p:cxnSp>
      <p:cxnSp>
        <p:nvCxnSpPr>
          <p:cNvPr id="5018" name="Google Shape;5018;p61"/>
          <p:cNvCxnSpPr/>
          <p:nvPr/>
        </p:nvCxnSpPr>
        <p:spPr>
          <a:xfrm flipH="1">
            <a:off x="4038600" y="838200"/>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19" name="Google Shape;5019;p61"/>
          <p:cNvCxnSpPr/>
          <p:nvPr/>
        </p:nvCxnSpPr>
        <p:spPr>
          <a:xfrm flipH="1">
            <a:off x="3429000" y="838200"/>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20" name="Google Shape;5020;p61"/>
          <p:cNvCxnSpPr/>
          <p:nvPr/>
        </p:nvCxnSpPr>
        <p:spPr>
          <a:xfrm flipH="1">
            <a:off x="2819398" y="838200"/>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21" name="Google Shape;5021;p61"/>
          <p:cNvCxnSpPr/>
          <p:nvPr/>
        </p:nvCxnSpPr>
        <p:spPr>
          <a:xfrm flipH="1">
            <a:off x="2133600" y="838200"/>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22" name="Google Shape;5022;p61"/>
          <p:cNvCxnSpPr/>
          <p:nvPr/>
        </p:nvCxnSpPr>
        <p:spPr>
          <a:xfrm>
            <a:off x="2124075" y="1905000"/>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23" name="Google Shape;5023;p61"/>
          <p:cNvCxnSpPr/>
          <p:nvPr/>
        </p:nvCxnSpPr>
        <p:spPr>
          <a:xfrm>
            <a:off x="2133600" y="2362200"/>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24" name="Google Shape;5024;p61"/>
          <p:cNvCxnSpPr/>
          <p:nvPr/>
        </p:nvCxnSpPr>
        <p:spPr>
          <a:xfrm flipH="1" rot="10800000">
            <a:off x="2133600" y="1371600"/>
            <a:ext cx="2590798" cy="1"/>
          </a:xfrm>
          <a:prstGeom prst="straightConnector1">
            <a:avLst/>
          </a:prstGeom>
          <a:noFill/>
          <a:ln cap="flat" cmpd="sng" w="12700">
            <a:solidFill>
              <a:schemeClr val="dk1"/>
            </a:solidFill>
            <a:prstDash val="solid"/>
            <a:round/>
            <a:headEnd len="med" w="med" type="none"/>
            <a:tailEnd len="med" w="med" type="none"/>
          </a:ln>
        </p:spPr>
      </p:cxnSp>
      <p:cxnSp>
        <p:nvCxnSpPr>
          <p:cNvPr id="5025" name="Google Shape;5025;p61"/>
          <p:cNvCxnSpPr/>
          <p:nvPr/>
        </p:nvCxnSpPr>
        <p:spPr>
          <a:xfrm flipH="1" rot="10800000">
            <a:off x="2133600" y="838200"/>
            <a:ext cx="2590798" cy="1"/>
          </a:xfrm>
          <a:prstGeom prst="straightConnector1">
            <a:avLst/>
          </a:prstGeom>
          <a:noFill/>
          <a:ln cap="flat" cmpd="sng" w="12700">
            <a:solidFill>
              <a:schemeClr val="dk1"/>
            </a:solidFill>
            <a:prstDash val="solid"/>
            <a:round/>
            <a:headEnd len="med" w="med" type="none"/>
            <a:tailEnd len="med" w="med" type="none"/>
          </a:ln>
        </p:spPr>
      </p:cxnSp>
      <p:grpSp>
        <p:nvGrpSpPr>
          <p:cNvPr id="5026" name="Google Shape;5026;p61"/>
          <p:cNvGrpSpPr/>
          <p:nvPr/>
        </p:nvGrpSpPr>
        <p:grpSpPr>
          <a:xfrm>
            <a:off x="6172200" y="838200"/>
            <a:ext cx="2438400" cy="1628775"/>
            <a:chOff x="5791200" y="685800"/>
            <a:chExt cx="2438400" cy="1628775"/>
          </a:xfrm>
        </p:grpSpPr>
        <p:grpSp>
          <p:nvGrpSpPr>
            <p:cNvPr id="5027" name="Google Shape;5027;p61"/>
            <p:cNvGrpSpPr/>
            <p:nvPr/>
          </p:nvGrpSpPr>
          <p:grpSpPr>
            <a:xfrm>
              <a:off x="6781800" y="762000"/>
              <a:ext cx="1447800" cy="1552575"/>
              <a:chOff x="1008" y="1872"/>
              <a:chExt cx="912" cy="978"/>
            </a:xfrm>
          </p:grpSpPr>
          <p:sp>
            <p:nvSpPr>
              <p:cNvPr id="5028" name="Google Shape;5028;p61"/>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29" name="Google Shape;5029;p61"/>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30" name="Google Shape;5030;p61"/>
              <p:cNvSpPr/>
              <p:nvPr/>
            </p:nvSpPr>
            <p:spPr>
              <a:xfrm>
                <a:off x="1312"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1</a:t>
                </a:r>
                <a:endParaRPr/>
              </a:p>
            </p:txBody>
          </p:sp>
          <p:sp>
            <p:nvSpPr>
              <p:cNvPr id="5031" name="Google Shape;5031;p61"/>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1</a:t>
                </a:r>
                <a:endParaRPr/>
              </a:p>
            </p:txBody>
          </p:sp>
          <p:sp>
            <p:nvSpPr>
              <p:cNvPr id="5032" name="Google Shape;5032;p61"/>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cxnSp>
            <p:nvCxnSpPr>
              <p:cNvPr id="5033" name="Google Shape;5033;p61"/>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5034" name="Google Shape;5034;p61"/>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5035" name="Google Shape;5035;p61"/>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5036" name="Google Shape;5036;p61"/>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5037" name="Google Shape;5037;p61"/>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5038" name="Google Shape;5038;p61"/>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039" name="Google Shape;5039;p61"/>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040" name="Google Shape;5040;p61"/>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5041" name="Google Shape;5041;p61"/>
            <p:cNvSpPr txBox="1"/>
            <p:nvPr/>
          </p:nvSpPr>
          <p:spPr>
            <a:xfrm>
              <a:off x="5791200" y="685800"/>
              <a:ext cx="805008"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B  =</a:t>
              </a:r>
              <a:endParaRPr/>
            </a:p>
          </p:txBody>
        </p:sp>
      </p:grpSp>
      <p:sp>
        <p:nvSpPr>
          <p:cNvPr id="5042" name="Google Shape;5042;p61"/>
          <p:cNvSpPr txBox="1"/>
          <p:nvPr/>
        </p:nvSpPr>
        <p:spPr>
          <a:xfrm>
            <a:off x="1251366" y="838200"/>
            <a:ext cx="80603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  =</a:t>
            </a:r>
            <a:endParaRPr/>
          </a:p>
        </p:txBody>
      </p:sp>
      <p:sp>
        <p:nvSpPr>
          <p:cNvPr id="5043" name="Google Shape;5043;p61"/>
          <p:cNvSpPr/>
          <p:nvPr/>
        </p:nvSpPr>
        <p:spPr>
          <a:xfrm>
            <a:off x="4114800" y="838200"/>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4" name="Google Shape;5044;p61"/>
          <p:cNvSpPr/>
          <p:nvPr/>
        </p:nvSpPr>
        <p:spPr>
          <a:xfrm>
            <a:off x="4114800" y="1371601"/>
            <a:ext cx="542932" cy="45719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5" name="Google Shape;5045;p61"/>
          <p:cNvSpPr/>
          <p:nvPr/>
        </p:nvSpPr>
        <p:spPr>
          <a:xfrm>
            <a:off x="3429000" y="854075"/>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6" name="Google Shape;5046;p61"/>
          <p:cNvSpPr/>
          <p:nvPr/>
        </p:nvSpPr>
        <p:spPr>
          <a:xfrm>
            <a:off x="4114800" y="1860551"/>
            <a:ext cx="542932" cy="485774"/>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7" name="Google Shape;5047;p61"/>
          <p:cNvSpPr/>
          <p:nvPr/>
        </p:nvSpPr>
        <p:spPr>
          <a:xfrm>
            <a:off x="4114800" y="2378075"/>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8" name="Google Shape;5048;p61"/>
          <p:cNvSpPr/>
          <p:nvPr/>
        </p:nvSpPr>
        <p:spPr>
          <a:xfrm>
            <a:off x="3495668" y="2378075"/>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49" name="Google Shape;5049;p61"/>
          <p:cNvSpPr/>
          <p:nvPr/>
        </p:nvSpPr>
        <p:spPr>
          <a:xfrm>
            <a:off x="2200268" y="2362200"/>
            <a:ext cx="628664"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50" name="Google Shape;5050;p61"/>
          <p:cNvSpPr/>
          <p:nvPr/>
        </p:nvSpPr>
        <p:spPr>
          <a:xfrm>
            <a:off x="2886068" y="2378075"/>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51" name="Google Shape;5051;p61"/>
          <p:cNvSpPr/>
          <p:nvPr/>
        </p:nvSpPr>
        <p:spPr>
          <a:xfrm>
            <a:off x="2886068" y="1371600"/>
            <a:ext cx="542932"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052" name="Google Shape;5052;p61"/>
          <p:cNvSpPr txBox="1"/>
          <p:nvPr/>
        </p:nvSpPr>
        <p:spPr>
          <a:xfrm>
            <a:off x="-76200" y="3352800"/>
            <a:ext cx="64631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a:t>
            </a:r>
            <a:endParaRPr/>
          </a:p>
        </p:txBody>
      </p:sp>
      <p:grpSp>
        <p:nvGrpSpPr>
          <p:cNvPr id="5053" name="Google Shape;5053;p61"/>
          <p:cNvGrpSpPr/>
          <p:nvPr/>
        </p:nvGrpSpPr>
        <p:grpSpPr>
          <a:xfrm>
            <a:off x="533400" y="3512526"/>
            <a:ext cx="2362198" cy="2136401"/>
            <a:chOff x="1743075" y="2978985"/>
            <a:chExt cx="2549522" cy="1989891"/>
          </a:xfrm>
        </p:grpSpPr>
        <p:cxnSp>
          <p:nvCxnSpPr>
            <p:cNvPr id="5054" name="Google Shape;5054;p61"/>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55" name="Google Shape;5055;p61"/>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056" name="Google Shape;5056;p61"/>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57" name="Google Shape;5057;p61"/>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58" name="Google Shape;5058;p61"/>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59" name="Google Shape;5059;p61"/>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60" name="Google Shape;5060;p61"/>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61" name="Google Shape;5061;p61"/>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62" name="Google Shape;5062;p61"/>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063" name="Google Shape;5063;p61"/>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064" name="Google Shape;5064;p61"/>
            <p:cNvSpPr/>
            <p:nvPr/>
          </p:nvSpPr>
          <p:spPr>
            <a:xfrm>
              <a:off x="3784600" y="3048000"/>
              <a:ext cx="457202"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65" name="Google Shape;5065;p61"/>
            <p:cNvSpPr/>
            <p:nvPr/>
          </p:nvSpPr>
          <p:spPr>
            <a:xfrm>
              <a:off x="3784604"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66" name="Google Shape;5066;p61"/>
            <p:cNvSpPr/>
            <p:nvPr/>
          </p:nvSpPr>
          <p:spPr>
            <a:xfrm>
              <a:off x="3819536" y="4130675"/>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67" name="Google Shape;5067;p61"/>
            <p:cNvSpPr/>
            <p:nvPr/>
          </p:nvSpPr>
          <p:spPr>
            <a:xfrm>
              <a:off x="37846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68" name="Google Shape;5068;p61"/>
            <p:cNvSpPr/>
            <p:nvPr/>
          </p:nvSpPr>
          <p:spPr>
            <a:xfrm>
              <a:off x="3124200"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69" name="Google Shape;5069;p61"/>
            <p:cNvSpPr/>
            <p:nvPr/>
          </p:nvSpPr>
          <p:spPr>
            <a:xfrm>
              <a:off x="2514600"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70" name="Google Shape;5070;p61"/>
            <p:cNvSpPr/>
            <p:nvPr/>
          </p:nvSpPr>
          <p:spPr>
            <a:xfrm>
              <a:off x="1905000" y="41306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71" name="Google Shape;5071;p61"/>
            <p:cNvSpPr/>
            <p:nvPr/>
          </p:nvSpPr>
          <p:spPr>
            <a:xfrm>
              <a:off x="31242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72" name="Google Shape;5072;p61"/>
            <p:cNvSpPr/>
            <p:nvPr/>
          </p:nvSpPr>
          <p:spPr>
            <a:xfrm>
              <a:off x="251461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73" name="Google Shape;5073;p61"/>
            <p:cNvSpPr/>
            <p:nvPr/>
          </p:nvSpPr>
          <p:spPr>
            <a:xfrm>
              <a:off x="19050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074" name="Google Shape;5074;p61"/>
          <p:cNvSpPr txBox="1"/>
          <p:nvPr/>
        </p:nvSpPr>
        <p:spPr>
          <a:xfrm>
            <a:off x="2971800" y="3352800"/>
            <a:ext cx="825847"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Xo=</a:t>
            </a:r>
            <a:endParaRPr/>
          </a:p>
        </p:txBody>
      </p:sp>
      <p:grpSp>
        <p:nvGrpSpPr>
          <p:cNvPr id="5075" name="Google Shape;5075;p61"/>
          <p:cNvGrpSpPr/>
          <p:nvPr/>
        </p:nvGrpSpPr>
        <p:grpSpPr>
          <a:xfrm>
            <a:off x="6663170" y="3505200"/>
            <a:ext cx="2404630" cy="2136401"/>
            <a:chOff x="1743075" y="2978985"/>
            <a:chExt cx="2549522" cy="1989891"/>
          </a:xfrm>
        </p:grpSpPr>
        <p:cxnSp>
          <p:nvCxnSpPr>
            <p:cNvPr id="5076" name="Google Shape;5076;p61"/>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77" name="Google Shape;5077;p61"/>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078" name="Google Shape;5078;p61"/>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79" name="Google Shape;5079;p61"/>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80" name="Google Shape;5080;p61"/>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81" name="Google Shape;5081;p61"/>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82" name="Google Shape;5082;p61"/>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83" name="Google Shape;5083;p61"/>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084" name="Google Shape;5084;p61"/>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085" name="Google Shape;5085;p61"/>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086" name="Google Shape;5086;p61"/>
            <p:cNvSpPr/>
            <p:nvPr/>
          </p:nvSpPr>
          <p:spPr>
            <a:xfrm>
              <a:off x="1868853"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087" name="Google Shape;5087;p61"/>
          <p:cNvSpPr txBox="1"/>
          <p:nvPr/>
        </p:nvSpPr>
        <p:spPr>
          <a:xfrm>
            <a:off x="6019800" y="3352800"/>
            <a:ext cx="77615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a:t>
            </a:r>
            <a:r>
              <a:rPr baseline="30000" lang="en-US" sz="2800">
                <a:solidFill>
                  <a:schemeClr val="dk1"/>
                </a:solidFill>
                <a:latin typeface="Arial"/>
                <a:ea typeface="Arial"/>
                <a:cs typeface="Arial"/>
                <a:sym typeface="Arial"/>
              </a:rPr>
              <a:t>c</a:t>
            </a:r>
            <a:r>
              <a:rPr lang="en-US" sz="20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a:t>
            </a:r>
            <a:endParaRPr/>
          </a:p>
        </p:txBody>
      </p:sp>
      <p:sp>
        <p:nvSpPr>
          <p:cNvPr id="5088" name="Google Shape;5088;p61"/>
          <p:cNvSpPr/>
          <p:nvPr/>
        </p:nvSpPr>
        <p:spPr>
          <a:xfrm>
            <a:off x="2017202" y="4876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089" name="Google Shape;5089;p61"/>
          <p:cNvSpPr/>
          <p:nvPr/>
        </p:nvSpPr>
        <p:spPr>
          <a:xfrm>
            <a:off x="2017202" y="4267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090" name="Google Shape;5090;p61"/>
          <p:cNvSpPr/>
          <p:nvPr/>
        </p:nvSpPr>
        <p:spPr>
          <a:xfrm>
            <a:off x="1447800" y="4876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091" name="Google Shape;5091;p61"/>
          <p:cNvSpPr/>
          <p:nvPr/>
        </p:nvSpPr>
        <p:spPr>
          <a:xfrm>
            <a:off x="7391400" y="3581400"/>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92" name="Google Shape;5092;p61"/>
          <p:cNvSpPr/>
          <p:nvPr/>
        </p:nvSpPr>
        <p:spPr>
          <a:xfrm>
            <a:off x="6781800" y="4174381"/>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93" name="Google Shape;5093;p61"/>
          <p:cNvSpPr/>
          <p:nvPr/>
        </p:nvSpPr>
        <p:spPr>
          <a:xfrm>
            <a:off x="7998700" y="4174381"/>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94" name="Google Shape;5094;p61"/>
          <p:cNvSpPr/>
          <p:nvPr/>
        </p:nvSpPr>
        <p:spPr>
          <a:xfrm>
            <a:off x="7391400" y="4707781"/>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95" name="Google Shape;5095;p61"/>
          <p:cNvSpPr/>
          <p:nvPr/>
        </p:nvSpPr>
        <p:spPr>
          <a:xfrm>
            <a:off x="7998700" y="4707781"/>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096" name="Google Shape;5096;p61"/>
          <p:cNvSpPr txBox="1"/>
          <p:nvPr/>
        </p:nvSpPr>
        <p:spPr>
          <a:xfrm>
            <a:off x="76201" y="282714"/>
            <a:ext cx="203833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D1B10"/>
                </a:solidFill>
                <a:latin typeface="Verdana"/>
                <a:ea typeface="Verdana"/>
                <a:cs typeface="Verdana"/>
                <a:sym typeface="Verdana"/>
              </a:rPr>
              <a:t>Example :</a:t>
            </a:r>
            <a:endParaRPr/>
          </a:p>
          <a:p>
            <a:pPr indent="0" lvl="0" marL="0" marR="0" rtl="0" algn="l">
              <a:spcBef>
                <a:spcPts val="0"/>
              </a:spcBef>
              <a:spcAft>
                <a:spcPts val="0"/>
              </a:spcAft>
              <a:buNone/>
            </a:pPr>
            <a:r>
              <a:t/>
            </a:r>
            <a:endParaRPr b="1" sz="2000">
              <a:solidFill>
                <a:srgbClr val="1D1B10"/>
              </a:solidFill>
              <a:latin typeface="Verdana"/>
              <a:ea typeface="Verdana"/>
              <a:cs typeface="Verdana"/>
              <a:sym typeface="Verdana"/>
            </a:endParaRPr>
          </a:p>
        </p:txBody>
      </p:sp>
      <p:grpSp>
        <p:nvGrpSpPr>
          <p:cNvPr id="5097" name="Google Shape;5097;p61"/>
          <p:cNvGrpSpPr/>
          <p:nvPr/>
        </p:nvGrpSpPr>
        <p:grpSpPr>
          <a:xfrm>
            <a:off x="3657600" y="3426199"/>
            <a:ext cx="2362198" cy="2136401"/>
            <a:chOff x="1743075" y="2978985"/>
            <a:chExt cx="2549522" cy="1989891"/>
          </a:xfrm>
        </p:grpSpPr>
        <p:cxnSp>
          <p:nvCxnSpPr>
            <p:cNvPr id="5098" name="Google Shape;5098;p61"/>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099" name="Google Shape;5099;p61"/>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100" name="Google Shape;5100;p61"/>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01" name="Google Shape;5101;p61"/>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02" name="Google Shape;5102;p61"/>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03" name="Google Shape;5103;p61"/>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04" name="Google Shape;5104;p61"/>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05" name="Google Shape;5105;p61"/>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06" name="Google Shape;5106;p61"/>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107" name="Google Shape;5107;p61"/>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108" name="Google Shape;5108;p61"/>
            <p:cNvSpPr/>
            <p:nvPr/>
          </p:nvSpPr>
          <p:spPr>
            <a:xfrm>
              <a:off x="3146018" y="3597275"/>
              <a:ext cx="485727" cy="441325"/>
            </a:xfrm>
            <a:prstGeom prst="rect">
              <a:avLst/>
            </a:prstGeom>
            <a:solidFill>
              <a:schemeClr val="lt1">
                <a:alpha val="274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grpSp>
      <p:sp>
        <p:nvSpPr>
          <p:cNvPr id="5109" name="Google Shape;5109;p61"/>
          <p:cNvSpPr/>
          <p:nvPr/>
        </p:nvSpPr>
        <p:spPr>
          <a:xfrm>
            <a:off x="2209800" y="1905000"/>
            <a:ext cx="628664" cy="51752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grpSp>
        <p:nvGrpSpPr>
          <p:cNvPr id="5114" name="Google Shape;5114;p62"/>
          <p:cNvGrpSpPr/>
          <p:nvPr/>
        </p:nvGrpSpPr>
        <p:grpSpPr>
          <a:xfrm>
            <a:off x="0" y="6429376"/>
            <a:ext cx="9220200" cy="428624"/>
            <a:chOff x="0" y="6505576"/>
            <a:chExt cx="9220200" cy="428624"/>
          </a:xfrm>
        </p:grpSpPr>
        <p:sp>
          <p:nvSpPr>
            <p:cNvPr id="5115" name="Google Shape;5115;p6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116" name="Google Shape;5116;p6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117" name="Google Shape;5117;p62"/>
          <p:cNvSpPr txBox="1"/>
          <p:nvPr/>
        </p:nvSpPr>
        <p:spPr>
          <a:xfrm>
            <a:off x="152400" y="3124200"/>
            <a:ext cx="52577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Step-1 :   For   </a:t>
            </a:r>
            <a:r>
              <a:rPr lang="en-US" sz="2400">
                <a:solidFill>
                  <a:srgbClr val="0C0C0C"/>
                </a:solidFill>
                <a:latin typeface="Arial"/>
                <a:ea typeface="Arial"/>
                <a:cs typeface="Arial"/>
                <a:sym typeface="Arial"/>
              </a:rPr>
              <a:t>k = 1</a:t>
            </a:r>
            <a:r>
              <a:rPr lang="en-US" sz="2400">
                <a:solidFill>
                  <a:srgbClr val="C00000"/>
                </a:solidFill>
                <a:latin typeface="Arial"/>
                <a:ea typeface="Arial"/>
                <a:cs typeface="Arial"/>
                <a:sym typeface="Arial"/>
              </a:rPr>
              <a:t>,  X</a:t>
            </a:r>
            <a:r>
              <a:rPr baseline="-25000" lang="en-US" sz="2400">
                <a:solidFill>
                  <a:srgbClr val="C00000"/>
                </a:solidFill>
                <a:latin typeface="Arial"/>
                <a:ea typeface="Arial"/>
                <a:cs typeface="Arial"/>
                <a:sym typeface="Arial"/>
              </a:rPr>
              <a:t>1</a:t>
            </a:r>
            <a:r>
              <a:rPr lang="en-US" sz="2400">
                <a:solidFill>
                  <a:srgbClr val="C00000"/>
                </a:solidFill>
                <a:latin typeface="Arial"/>
                <a:ea typeface="Arial"/>
                <a:cs typeface="Arial"/>
                <a:sym typeface="Arial"/>
              </a:rPr>
              <a:t> = ( X</a:t>
            </a:r>
            <a:r>
              <a:rPr baseline="-25000" lang="en-US" sz="2400">
                <a:solidFill>
                  <a:srgbClr val="C00000"/>
                </a:solidFill>
                <a:latin typeface="Arial"/>
                <a:ea typeface="Arial"/>
                <a:cs typeface="Arial"/>
                <a:sym typeface="Arial"/>
              </a:rPr>
              <a:t>o</a:t>
            </a:r>
            <a:r>
              <a:rPr lang="en-US" sz="2400">
                <a:solidFill>
                  <a:srgbClr val="C00000"/>
                </a:solidFill>
                <a:latin typeface="Arial"/>
                <a:ea typeface="Arial"/>
                <a:cs typeface="Arial"/>
                <a:sym typeface="Arial"/>
              </a:rPr>
              <a:t>       B ) </a:t>
            </a:r>
            <a:r>
              <a:rPr lang="en-US" sz="3200">
                <a:solidFill>
                  <a:srgbClr val="C00000"/>
                </a:solidFill>
                <a:latin typeface="Arial"/>
                <a:ea typeface="Arial"/>
                <a:cs typeface="Arial"/>
                <a:sym typeface="Arial"/>
              </a:rPr>
              <a:t>∩</a:t>
            </a:r>
            <a:r>
              <a:rPr lang="en-US" sz="2400">
                <a:solidFill>
                  <a:schemeClr val="dk1"/>
                </a:solidFill>
                <a:latin typeface="Arial"/>
                <a:ea typeface="Arial"/>
                <a:cs typeface="Arial"/>
                <a:sym typeface="Arial"/>
              </a:rPr>
              <a:t> A</a:t>
            </a:r>
            <a:r>
              <a:rPr baseline="30000" lang="en-US" sz="2400">
                <a:solidFill>
                  <a:schemeClr val="dk1"/>
                </a:solidFill>
                <a:latin typeface="Arial"/>
                <a:ea typeface="Arial"/>
                <a:cs typeface="Arial"/>
                <a:sym typeface="Arial"/>
              </a:rPr>
              <a:t>c</a:t>
            </a:r>
            <a:endParaRPr sz="2400">
              <a:solidFill>
                <a:schemeClr val="dk1"/>
              </a:solidFill>
              <a:latin typeface="Times New Roman"/>
              <a:ea typeface="Times New Roman"/>
              <a:cs typeface="Times New Roman"/>
              <a:sym typeface="Times New Roman"/>
            </a:endParaRPr>
          </a:p>
        </p:txBody>
      </p:sp>
      <p:grpSp>
        <p:nvGrpSpPr>
          <p:cNvPr id="5118" name="Google Shape;5118;p62"/>
          <p:cNvGrpSpPr/>
          <p:nvPr/>
        </p:nvGrpSpPr>
        <p:grpSpPr>
          <a:xfrm>
            <a:off x="3942968" y="3302677"/>
            <a:ext cx="248032" cy="253898"/>
            <a:chOff x="5114956" y="3429001"/>
            <a:chExt cx="295253" cy="296858"/>
          </a:xfrm>
        </p:grpSpPr>
        <p:cxnSp>
          <p:nvCxnSpPr>
            <p:cNvPr id="5119" name="Google Shape;5119;p62"/>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120" name="Google Shape;5120;p62"/>
            <p:cNvGrpSpPr/>
            <p:nvPr/>
          </p:nvGrpSpPr>
          <p:grpSpPr>
            <a:xfrm>
              <a:off x="5114965" y="3429001"/>
              <a:ext cx="295244" cy="296858"/>
              <a:chOff x="3810023" y="1371600"/>
              <a:chExt cx="304787" cy="296862"/>
            </a:xfrm>
          </p:grpSpPr>
          <p:sp>
            <p:nvSpPr>
              <p:cNvPr id="5121" name="Google Shape;5121;p62"/>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122" name="Google Shape;5122;p62"/>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123" name="Google Shape;5123;p62"/>
          <p:cNvSpPr txBox="1"/>
          <p:nvPr/>
        </p:nvSpPr>
        <p:spPr>
          <a:xfrm>
            <a:off x="157164" y="3886200"/>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Arial"/>
                <a:ea typeface="Arial"/>
                <a:cs typeface="Arial"/>
                <a:sym typeface="Arial"/>
              </a:rPr>
              <a:t>(i)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o</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B = </a:t>
            </a:r>
            <a:endParaRPr sz="2400">
              <a:solidFill>
                <a:srgbClr val="0070C0"/>
              </a:solidFill>
              <a:latin typeface="Times New Roman"/>
              <a:ea typeface="Times New Roman"/>
              <a:cs typeface="Times New Roman"/>
              <a:sym typeface="Times New Roman"/>
            </a:endParaRPr>
          </a:p>
        </p:txBody>
      </p:sp>
      <p:grpSp>
        <p:nvGrpSpPr>
          <p:cNvPr id="5124" name="Google Shape;5124;p62"/>
          <p:cNvGrpSpPr/>
          <p:nvPr/>
        </p:nvGrpSpPr>
        <p:grpSpPr>
          <a:xfrm>
            <a:off x="1066800" y="4013302"/>
            <a:ext cx="248032" cy="253898"/>
            <a:chOff x="5114956" y="3429001"/>
            <a:chExt cx="295253" cy="296858"/>
          </a:xfrm>
        </p:grpSpPr>
        <p:cxnSp>
          <p:nvCxnSpPr>
            <p:cNvPr id="5125" name="Google Shape;5125;p62"/>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126" name="Google Shape;5126;p62"/>
            <p:cNvGrpSpPr/>
            <p:nvPr/>
          </p:nvGrpSpPr>
          <p:grpSpPr>
            <a:xfrm>
              <a:off x="5114965" y="3429001"/>
              <a:ext cx="295244" cy="296858"/>
              <a:chOff x="3810023" y="1371600"/>
              <a:chExt cx="304787" cy="296862"/>
            </a:xfrm>
          </p:grpSpPr>
          <p:sp>
            <p:nvSpPr>
              <p:cNvPr id="5127" name="Google Shape;5127;p62"/>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128" name="Google Shape;5128;p62"/>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129" name="Google Shape;5129;p62"/>
          <p:cNvSpPr txBox="1"/>
          <p:nvPr/>
        </p:nvSpPr>
        <p:spPr>
          <a:xfrm>
            <a:off x="4612766" y="3957935"/>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  </a:t>
            </a:r>
            <a:r>
              <a:rPr lang="en-US" sz="2400">
                <a:solidFill>
                  <a:srgbClr val="0070C0"/>
                </a:solidFill>
                <a:latin typeface="Arial"/>
                <a:ea typeface="Arial"/>
                <a:cs typeface="Arial"/>
                <a:sym typeface="Arial"/>
              </a:rPr>
              <a:t>(ii)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1</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 </a:t>
            </a:r>
            <a:endParaRPr sz="2400">
              <a:solidFill>
                <a:srgbClr val="0070C0"/>
              </a:solidFill>
              <a:latin typeface="Times New Roman"/>
              <a:ea typeface="Times New Roman"/>
              <a:cs typeface="Times New Roman"/>
              <a:sym typeface="Times New Roman"/>
            </a:endParaRPr>
          </a:p>
        </p:txBody>
      </p:sp>
      <p:grpSp>
        <p:nvGrpSpPr>
          <p:cNvPr id="5130" name="Google Shape;5130;p62"/>
          <p:cNvGrpSpPr/>
          <p:nvPr/>
        </p:nvGrpSpPr>
        <p:grpSpPr>
          <a:xfrm>
            <a:off x="1971675" y="3962400"/>
            <a:ext cx="2524125" cy="1981200"/>
            <a:chOff x="1133475" y="304799"/>
            <a:chExt cx="2524125" cy="1981200"/>
          </a:xfrm>
        </p:grpSpPr>
        <p:cxnSp>
          <p:nvCxnSpPr>
            <p:cNvPr id="5131" name="Google Shape;5131;p62"/>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32" name="Google Shape;5132;p62"/>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133" name="Google Shape;5133;p62"/>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34" name="Google Shape;5134;p62"/>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35" name="Google Shape;5135;p62"/>
            <p:cNvCxnSpPr/>
            <p:nvPr/>
          </p:nvCxnSpPr>
          <p:spPr>
            <a:xfrm flipH="1">
              <a:off x="19049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36" name="Google Shape;5136;p62"/>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37" name="Google Shape;5137;p62"/>
            <p:cNvCxnSpPr/>
            <p:nvPr/>
          </p:nvCxnSpPr>
          <p:spPr>
            <a:xfrm>
              <a:off x="1133475" y="12953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38" name="Google Shape;5138;p62"/>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39" name="Google Shape;5139;p62"/>
            <p:cNvCxnSpPr/>
            <p:nvPr/>
          </p:nvCxnSpPr>
          <p:spPr>
            <a:xfrm>
              <a:off x="1143000" y="823980"/>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140" name="Google Shape;5140;p62"/>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141" name="Google Shape;5141;p62"/>
            <p:cNvSpPr/>
            <p:nvPr/>
          </p:nvSpPr>
          <p:spPr>
            <a:xfrm>
              <a:off x="2514610" y="914399"/>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a:p>
          </p:txBody>
        </p:sp>
      </p:grpSp>
      <p:sp>
        <p:nvSpPr>
          <p:cNvPr id="5142" name="Google Shape;5142;p62"/>
          <p:cNvSpPr txBox="1"/>
          <p:nvPr/>
        </p:nvSpPr>
        <p:spPr>
          <a:xfrm>
            <a:off x="-76200" y="66073"/>
            <a:ext cx="64631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a:t>
            </a:r>
            <a:endParaRPr/>
          </a:p>
        </p:txBody>
      </p:sp>
      <p:grpSp>
        <p:nvGrpSpPr>
          <p:cNvPr id="5143" name="Google Shape;5143;p62"/>
          <p:cNvGrpSpPr/>
          <p:nvPr/>
        </p:nvGrpSpPr>
        <p:grpSpPr>
          <a:xfrm>
            <a:off x="533400" y="225799"/>
            <a:ext cx="2362198" cy="2136401"/>
            <a:chOff x="1743075" y="2978985"/>
            <a:chExt cx="2549522" cy="1989891"/>
          </a:xfrm>
        </p:grpSpPr>
        <p:cxnSp>
          <p:nvCxnSpPr>
            <p:cNvPr id="5144" name="Google Shape;5144;p62"/>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45" name="Google Shape;5145;p62"/>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146" name="Google Shape;5146;p62"/>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47" name="Google Shape;5147;p62"/>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48" name="Google Shape;5148;p62"/>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49" name="Google Shape;5149;p62"/>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50" name="Google Shape;5150;p62"/>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51" name="Google Shape;5151;p62"/>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52" name="Google Shape;5152;p62"/>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153" name="Google Shape;5153;p62"/>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154" name="Google Shape;5154;p62"/>
            <p:cNvSpPr/>
            <p:nvPr/>
          </p:nvSpPr>
          <p:spPr>
            <a:xfrm>
              <a:off x="3784600" y="3048000"/>
              <a:ext cx="457202"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55" name="Google Shape;5155;p62"/>
            <p:cNvSpPr/>
            <p:nvPr/>
          </p:nvSpPr>
          <p:spPr>
            <a:xfrm>
              <a:off x="3784604"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56" name="Google Shape;5156;p62"/>
            <p:cNvSpPr/>
            <p:nvPr/>
          </p:nvSpPr>
          <p:spPr>
            <a:xfrm>
              <a:off x="3819536" y="4130675"/>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57" name="Google Shape;5157;p62"/>
            <p:cNvSpPr/>
            <p:nvPr/>
          </p:nvSpPr>
          <p:spPr>
            <a:xfrm>
              <a:off x="37846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58" name="Google Shape;5158;p62"/>
            <p:cNvSpPr/>
            <p:nvPr/>
          </p:nvSpPr>
          <p:spPr>
            <a:xfrm>
              <a:off x="3124200"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59" name="Google Shape;5159;p62"/>
            <p:cNvSpPr/>
            <p:nvPr/>
          </p:nvSpPr>
          <p:spPr>
            <a:xfrm>
              <a:off x="2514600"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60" name="Google Shape;5160;p62"/>
            <p:cNvSpPr/>
            <p:nvPr/>
          </p:nvSpPr>
          <p:spPr>
            <a:xfrm>
              <a:off x="1905000" y="41306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61" name="Google Shape;5161;p62"/>
            <p:cNvSpPr/>
            <p:nvPr/>
          </p:nvSpPr>
          <p:spPr>
            <a:xfrm>
              <a:off x="31242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62" name="Google Shape;5162;p62"/>
            <p:cNvSpPr/>
            <p:nvPr/>
          </p:nvSpPr>
          <p:spPr>
            <a:xfrm>
              <a:off x="251461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63" name="Google Shape;5163;p62"/>
            <p:cNvSpPr/>
            <p:nvPr/>
          </p:nvSpPr>
          <p:spPr>
            <a:xfrm>
              <a:off x="19050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164" name="Google Shape;5164;p62"/>
          <p:cNvSpPr txBox="1"/>
          <p:nvPr/>
        </p:nvSpPr>
        <p:spPr>
          <a:xfrm>
            <a:off x="2971800" y="66073"/>
            <a:ext cx="825847"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Xo=</a:t>
            </a:r>
            <a:endParaRPr/>
          </a:p>
        </p:txBody>
      </p:sp>
      <p:grpSp>
        <p:nvGrpSpPr>
          <p:cNvPr id="5165" name="Google Shape;5165;p62"/>
          <p:cNvGrpSpPr/>
          <p:nvPr/>
        </p:nvGrpSpPr>
        <p:grpSpPr>
          <a:xfrm>
            <a:off x="3657600" y="218473"/>
            <a:ext cx="2362198" cy="2136401"/>
            <a:chOff x="1743075" y="2978985"/>
            <a:chExt cx="2549522" cy="1989891"/>
          </a:xfrm>
        </p:grpSpPr>
        <p:cxnSp>
          <p:nvCxnSpPr>
            <p:cNvPr id="5166" name="Google Shape;5166;p62"/>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67" name="Google Shape;5167;p62"/>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168" name="Google Shape;5168;p62"/>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69" name="Google Shape;5169;p62"/>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70" name="Google Shape;5170;p62"/>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71" name="Google Shape;5171;p62"/>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72" name="Google Shape;5172;p62"/>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73" name="Google Shape;5173;p62"/>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74" name="Google Shape;5174;p62"/>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175" name="Google Shape;5175;p62"/>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176" name="Google Shape;5176;p62"/>
            <p:cNvSpPr/>
            <p:nvPr/>
          </p:nvSpPr>
          <p:spPr>
            <a:xfrm>
              <a:off x="3146019" y="3597275"/>
              <a:ext cx="600096" cy="441325"/>
            </a:xfrm>
            <a:prstGeom prst="rect">
              <a:avLst/>
            </a:prstGeom>
            <a:solidFill>
              <a:schemeClr val="lt1">
                <a:alpha val="274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grpSp>
      <p:grpSp>
        <p:nvGrpSpPr>
          <p:cNvPr id="5177" name="Google Shape;5177;p62"/>
          <p:cNvGrpSpPr/>
          <p:nvPr/>
        </p:nvGrpSpPr>
        <p:grpSpPr>
          <a:xfrm>
            <a:off x="6663170" y="218473"/>
            <a:ext cx="2404630" cy="2136401"/>
            <a:chOff x="1743075" y="2978985"/>
            <a:chExt cx="2549522" cy="1989891"/>
          </a:xfrm>
        </p:grpSpPr>
        <p:cxnSp>
          <p:nvCxnSpPr>
            <p:cNvPr id="5178" name="Google Shape;5178;p62"/>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79" name="Google Shape;5179;p62"/>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180" name="Google Shape;5180;p62"/>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81" name="Google Shape;5181;p62"/>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82" name="Google Shape;5182;p62"/>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83" name="Google Shape;5183;p62"/>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184" name="Google Shape;5184;p62"/>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85" name="Google Shape;5185;p62"/>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186" name="Google Shape;5186;p62"/>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187" name="Google Shape;5187;p62"/>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188" name="Google Shape;5188;p62"/>
            <p:cNvSpPr/>
            <p:nvPr/>
          </p:nvSpPr>
          <p:spPr>
            <a:xfrm>
              <a:off x="1868853"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189" name="Google Shape;5189;p62"/>
          <p:cNvSpPr txBox="1"/>
          <p:nvPr/>
        </p:nvSpPr>
        <p:spPr>
          <a:xfrm>
            <a:off x="6019800" y="66073"/>
            <a:ext cx="77615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a:t>
            </a:r>
            <a:r>
              <a:rPr baseline="30000" lang="en-US" sz="2800">
                <a:solidFill>
                  <a:schemeClr val="dk1"/>
                </a:solidFill>
                <a:latin typeface="Arial"/>
                <a:ea typeface="Arial"/>
                <a:cs typeface="Arial"/>
                <a:sym typeface="Arial"/>
              </a:rPr>
              <a:t>c</a:t>
            </a:r>
            <a:r>
              <a:rPr lang="en-US" sz="20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a:t>
            </a:r>
            <a:endParaRPr/>
          </a:p>
        </p:txBody>
      </p:sp>
      <p:sp>
        <p:nvSpPr>
          <p:cNvPr id="5190" name="Google Shape;5190;p62"/>
          <p:cNvSpPr/>
          <p:nvPr/>
        </p:nvSpPr>
        <p:spPr>
          <a:xfrm>
            <a:off x="2017202"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191" name="Google Shape;5191;p62"/>
          <p:cNvSpPr/>
          <p:nvPr/>
        </p:nvSpPr>
        <p:spPr>
          <a:xfrm>
            <a:off x="2017202" y="980473"/>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192" name="Google Shape;5192;p62"/>
          <p:cNvSpPr/>
          <p:nvPr/>
        </p:nvSpPr>
        <p:spPr>
          <a:xfrm>
            <a:off x="1447800"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193" name="Google Shape;5193;p62"/>
          <p:cNvSpPr/>
          <p:nvPr/>
        </p:nvSpPr>
        <p:spPr>
          <a:xfrm>
            <a:off x="7391400" y="294673"/>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94" name="Google Shape;5194;p62"/>
          <p:cNvSpPr/>
          <p:nvPr/>
        </p:nvSpPr>
        <p:spPr>
          <a:xfrm>
            <a:off x="67818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95" name="Google Shape;5195;p62"/>
          <p:cNvSpPr/>
          <p:nvPr/>
        </p:nvSpPr>
        <p:spPr>
          <a:xfrm>
            <a:off x="79987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96" name="Google Shape;5196;p62"/>
          <p:cNvSpPr/>
          <p:nvPr/>
        </p:nvSpPr>
        <p:spPr>
          <a:xfrm>
            <a:off x="73914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197" name="Google Shape;5197;p62"/>
          <p:cNvSpPr/>
          <p:nvPr/>
        </p:nvSpPr>
        <p:spPr>
          <a:xfrm>
            <a:off x="79987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5198" name="Google Shape;5198;p62"/>
          <p:cNvGrpSpPr/>
          <p:nvPr/>
        </p:nvGrpSpPr>
        <p:grpSpPr>
          <a:xfrm>
            <a:off x="6010275" y="3962400"/>
            <a:ext cx="2524125" cy="1981200"/>
            <a:chOff x="1133475" y="304799"/>
            <a:chExt cx="2524125" cy="1981200"/>
          </a:xfrm>
        </p:grpSpPr>
        <p:cxnSp>
          <p:nvCxnSpPr>
            <p:cNvPr id="5199" name="Google Shape;5199;p62"/>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00" name="Google Shape;5200;p62"/>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201" name="Google Shape;5201;p62"/>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02" name="Google Shape;5202;p62"/>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03" name="Google Shape;5203;p62"/>
            <p:cNvCxnSpPr/>
            <p:nvPr/>
          </p:nvCxnSpPr>
          <p:spPr>
            <a:xfrm flipH="1">
              <a:off x="18287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04" name="Google Shape;5204;p62"/>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05" name="Google Shape;5205;p62"/>
            <p:cNvCxnSpPr/>
            <p:nvPr/>
          </p:nvCxnSpPr>
          <p:spPr>
            <a:xfrm>
              <a:off x="1133475" y="13715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06" name="Google Shape;5206;p62"/>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07" name="Google Shape;5207;p62"/>
            <p:cNvCxnSpPr/>
            <p:nvPr/>
          </p:nvCxnSpPr>
          <p:spPr>
            <a:xfrm>
              <a:off x="1143000" y="838199"/>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208" name="Google Shape;5208;p62"/>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209" name="Google Shape;5209;p62"/>
            <p:cNvSpPr/>
            <p:nvPr/>
          </p:nvSpPr>
          <p:spPr>
            <a:xfrm>
              <a:off x="2514600" y="1447799"/>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210" name="Google Shape;5210;p62"/>
            <p:cNvSpPr/>
            <p:nvPr/>
          </p:nvSpPr>
          <p:spPr>
            <a:xfrm>
              <a:off x="2514610" y="914399"/>
              <a:ext cx="457190" cy="38099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grpSp>
      <p:grpSp>
        <p:nvGrpSpPr>
          <p:cNvPr id="5211" name="Google Shape;5211;p62"/>
          <p:cNvGrpSpPr/>
          <p:nvPr/>
        </p:nvGrpSpPr>
        <p:grpSpPr>
          <a:xfrm>
            <a:off x="7551115" y="2461681"/>
            <a:ext cx="1364286" cy="891119"/>
            <a:chOff x="5943785" y="685800"/>
            <a:chExt cx="2285815" cy="1628775"/>
          </a:xfrm>
        </p:grpSpPr>
        <p:grpSp>
          <p:nvGrpSpPr>
            <p:cNvPr id="5212" name="Google Shape;5212;p62"/>
            <p:cNvGrpSpPr/>
            <p:nvPr/>
          </p:nvGrpSpPr>
          <p:grpSpPr>
            <a:xfrm>
              <a:off x="6781800" y="762000"/>
              <a:ext cx="1447800" cy="1552575"/>
              <a:chOff x="1008" y="1872"/>
              <a:chExt cx="912" cy="978"/>
            </a:xfrm>
          </p:grpSpPr>
          <p:sp>
            <p:nvSpPr>
              <p:cNvPr id="5213" name="Google Shape;5213;p62"/>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214" name="Google Shape;5214;p62"/>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215" name="Google Shape;5215;p62"/>
              <p:cNvSpPr/>
              <p:nvPr/>
            </p:nvSpPr>
            <p:spPr>
              <a:xfrm>
                <a:off x="1312" y="2198"/>
                <a:ext cx="30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a:t>
                </a:r>
                <a:endParaRPr/>
              </a:p>
            </p:txBody>
          </p:sp>
          <p:sp>
            <p:nvSpPr>
              <p:cNvPr id="5216" name="Google Shape;5216;p62"/>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217" name="Google Shape;5217;p62"/>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5218" name="Google Shape;5218;p62"/>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5219" name="Google Shape;5219;p62"/>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5220" name="Google Shape;5220;p62"/>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5221" name="Google Shape;5221;p62"/>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5222" name="Google Shape;5222;p62"/>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5223" name="Google Shape;5223;p62"/>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224" name="Google Shape;5224;p62"/>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225" name="Google Shape;5225;p62"/>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5226" name="Google Shape;5226;p62"/>
            <p:cNvSpPr txBox="1"/>
            <p:nvPr/>
          </p:nvSpPr>
          <p:spPr>
            <a:xfrm>
              <a:off x="5943785" y="685800"/>
              <a:ext cx="881439" cy="675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B =</a:t>
              </a:r>
              <a:endParaRPr sz="2800">
                <a:solidFill>
                  <a:schemeClr val="dk1"/>
                </a:solidFill>
                <a:latin typeface="Times New Roman"/>
                <a:ea typeface="Times New Roman"/>
                <a:cs typeface="Times New Roman"/>
                <a:sym typeface="Times New Roman"/>
              </a:endParaRPr>
            </a:p>
          </p:txBody>
        </p:sp>
      </p:grpSp>
      <p:sp>
        <p:nvSpPr>
          <p:cNvPr id="5227" name="Google Shape;5227;p62"/>
          <p:cNvSpPr/>
          <p:nvPr/>
        </p:nvSpPr>
        <p:spPr>
          <a:xfrm rot="-5400000">
            <a:off x="3601242" y="-832573"/>
            <a:ext cx="186624" cy="724129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5228" name="Google Shape;5228;p62"/>
          <p:cNvSpPr/>
          <p:nvPr/>
        </p:nvSpPr>
        <p:spPr>
          <a:xfrm>
            <a:off x="3352800" y="402272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229" name="Google Shape;5229;p62"/>
          <p:cNvSpPr/>
          <p:nvPr/>
        </p:nvSpPr>
        <p:spPr>
          <a:xfrm>
            <a:off x="2801463" y="4511674"/>
            <a:ext cx="475125" cy="4413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230" name="Google Shape;5230;p62"/>
          <p:cNvSpPr/>
          <p:nvPr/>
        </p:nvSpPr>
        <p:spPr>
          <a:xfrm>
            <a:off x="3327404" y="50450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231" name="Google Shape;5231;p62"/>
          <p:cNvSpPr/>
          <p:nvPr/>
        </p:nvSpPr>
        <p:spPr>
          <a:xfrm>
            <a:off x="3937004" y="45116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grpSp>
        <p:nvGrpSpPr>
          <p:cNvPr id="5232" name="Google Shape;5232;p62"/>
          <p:cNvGrpSpPr/>
          <p:nvPr/>
        </p:nvGrpSpPr>
        <p:grpSpPr>
          <a:xfrm>
            <a:off x="2723770" y="3962400"/>
            <a:ext cx="1772030" cy="1534610"/>
            <a:chOff x="3168" y="2244"/>
            <a:chExt cx="432" cy="430"/>
          </a:xfrm>
        </p:grpSpPr>
        <p:sp>
          <p:nvSpPr>
            <p:cNvPr id="5233" name="Google Shape;5233;p62"/>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4" name="Google Shape;5234;p62"/>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5" name="Google Shape;5235;p62"/>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6" name="Google Shape;5236;p62"/>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7" name="Google Shape;5237;p62"/>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8" name="Google Shape;5238;p62"/>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39" name="Google Shape;5239;p62"/>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240" name="Google Shape;5240;p62"/>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8"/>
                                        </p:tgtEl>
                                        <p:attrNameLst>
                                          <p:attrName>style.visibility</p:attrName>
                                        </p:attrNameLst>
                                      </p:cBhvr>
                                      <p:to>
                                        <p:strVal val="visible"/>
                                      </p:to>
                                    </p:set>
                                    <p:animEffect filter="fade" transition="in">
                                      <p:cBhvr>
                                        <p:cTn dur="500"/>
                                        <p:tgtEl>
                                          <p:spTgt spid="5118"/>
                                        </p:tgtEl>
                                      </p:cBhvr>
                                    </p:animEffect>
                                  </p:childTnLst>
                                </p:cTn>
                              </p:par>
                              <p:par>
                                <p:cTn fill="hold" nodeType="withEffect" presetClass="entr" presetID="10" presetSubtype="0">
                                  <p:stCondLst>
                                    <p:cond delay="0"/>
                                  </p:stCondLst>
                                  <p:childTnLst>
                                    <p:set>
                                      <p:cBhvr>
                                        <p:cTn dur="1" fill="hold">
                                          <p:stCondLst>
                                            <p:cond delay="0"/>
                                          </p:stCondLst>
                                        </p:cTn>
                                        <p:tgtEl>
                                          <p:spTgt spid="5117"/>
                                        </p:tgtEl>
                                        <p:attrNameLst>
                                          <p:attrName>style.visibility</p:attrName>
                                        </p:attrNameLst>
                                      </p:cBhvr>
                                      <p:to>
                                        <p:strVal val="visible"/>
                                      </p:to>
                                    </p:set>
                                    <p:animEffect filter="fade" transition="in">
                                      <p:cBhvr>
                                        <p:cTn dur="500"/>
                                        <p:tgtEl>
                                          <p:spTgt spid="5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3"/>
                                        </p:tgtEl>
                                        <p:attrNameLst>
                                          <p:attrName>style.visibility</p:attrName>
                                        </p:attrNameLst>
                                      </p:cBhvr>
                                      <p:to>
                                        <p:strVal val="visible"/>
                                      </p:to>
                                    </p:set>
                                    <p:animEffect filter="fade" transition="in">
                                      <p:cBhvr>
                                        <p:cTn dur="500"/>
                                        <p:tgtEl>
                                          <p:spTgt spid="5123"/>
                                        </p:tgtEl>
                                      </p:cBhvr>
                                    </p:animEffect>
                                  </p:childTnLst>
                                </p:cTn>
                              </p:par>
                              <p:par>
                                <p:cTn fill="hold" nodeType="withEffect" presetClass="entr" presetID="10" presetSubtype="0">
                                  <p:stCondLst>
                                    <p:cond delay="0"/>
                                  </p:stCondLst>
                                  <p:childTnLst>
                                    <p:set>
                                      <p:cBhvr>
                                        <p:cTn dur="1" fill="hold">
                                          <p:stCondLst>
                                            <p:cond delay="0"/>
                                          </p:stCondLst>
                                        </p:cTn>
                                        <p:tgtEl>
                                          <p:spTgt spid="5124"/>
                                        </p:tgtEl>
                                        <p:attrNameLst>
                                          <p:attrName>style.visibility</p:attrName>
                                        </p:attrNameLst>
                                      </p:cBhvr>
                                      <p:to>
                                        <p:strVal val="visible"/>
                                      </p:to>
                                    </p:set>
                                    <p:animEffect filter="fade" transition="in">
                                      <p:cBhvr>
                                        <p:cTn dur="500"/>
                                        <p:tgtEl>
                                          <p:spTgt spid="5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0"/>
                                        </p:tgtEl>
                                        <p:attrNameLst>
                                          <p:attrName>style.visibility</p:attrName>
                                        </p:attrNameLst>
                                      </p:cBhvr>
                                      <p:to>
                                        <p:strVal val="visible"/>
                                      </p:to>
                                    </p:set>
                                    <p:animEffect filter="fade" transition="in">
                                      <p:cBhvr>
                                        <p:cTn dur="500"/>
                                        <p:tgtEl>
                                          <p:spTgt spid="5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2"/>
                                        </p:tgtEl>
                                        <p:attrNameLst>
                                          <p:attrName>style.visibility</p:attrName>
                                        </p:attrNameLst>
                                      </p:cBhvr>
                                      <p:to>
                                        <p:strVal val="visible"/>
                                      </p:to>
                                    </p:set>
                                    <p:animEffect filter="fade" transition="in">
                                      <p:cBhvr>
                                        <p:cTn dur="500"/>
                                        <p:tgtEl>
                                          <p:spTgt spid="5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8"/>
                                        </p:tgtEl>
                                        <p:attrNameLst>
                                          <p:attrName>style.visibility</p:attrName>
                                        </p:attrNameLst>
                                      </p:cBhvr>
                                      <p:to>
                                        <p:strVal val="visible"/>
                                      </p:to>
                                    </p:set>
                                    <p:animEffect filter="fade" transition="in">
                                      <p:cBhvr>
                                        <p:cTn dur="500"/>
                                        <p:tgtEl>
                                          <p:spTgt spid="5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9"/>
                                        </p:tgtEl>
                                        <p:attrNameLst>
                                          <p:attrName>style.visibility</p:attrName>
                                        </p:attrNameLst>
                                      </p:cBhvr>
                                      <p:to>
                                        <p:strVal val="visible"/>
                                      </p:to>
                                    </p:set>
                                    <p:animEffect filter="fade" transition="in">
                                      <p:cBhvr>
                                        <p:cTn dur="500"/>
                                        <p:tgtEl>
                                          <p:spTgt spid="5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0"/>
                                        </p:tgtEl>
                                        <p:attrNameLst>
                                          <p:attrName>style.visibility</p:attrName>
                                        </p:attrNameLst>
                                      </p:cBhvr>
                                      <p:to>
                                        <p:strVal val="visible"/>
                                      </p:to>
                                    </p:set>
                                    <p:animEffect filter="fade" transition="in">
                                      <p:cBhvr>
                                        <p:cTn dur="500"/>
                                        <p:tgtEl>
                                          <p:spTgt spid="5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1"/>
                                        </p:tgtEl>
                                        <p:attrNameLst>
                                          <p:attrName>style.visibility</p:attrName>
                                        </p:attrNameLst>
                                      </p:cBhvr>
                                      <p:to>
                                        <p:strVal val="visible"/>
                                      </p:to>
                                    </p:set>
                                    <p:animEffect filter="fade" transition="in">
                                      <p:cBhvr>
                                        <p:cTn dur="500"/>
                                        <p:tgtEl>
                                          <p:spTgt spid="5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9"/>
                                        </p:tgtEl>
                                        <p:attrNameLst>
                                          <p:attrName>style.visibility</p:attrName>
                                        </p:attrNameLst>
                                      </p:cBhvr>
                                      <p:to>
                                        <p:strVal val="visible"/>
                                      </p:to>
                                    </p:set>
                                    <p:animEffect filter="fade" transition="in">
                                      <p:cBhvr>
                                        <p:cTn dur="500"/>
                                        <p:tgtEl>
                                          <p:spTgt spid="5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8"/>
                                        </p:tgtEl>
                                        <p:attrNameLst>
                                          <p:attrName>style.visibility</p:attrName>
                                        </p:attrNameLst>
                                      </p:cBhvr>
                                      <p:to>
                                        <p:strVal val="visible"/>
                                      </p:to>
                                    </p:set>
                                    <p:animEffect filter="fade" transition="in">
                                      <p:cBhvr>
                                        <p:cTn dur="500"/>
                                        <p:tgtEl>
                                          <p:spTgt spid="5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232"/>
                                        </p:tgtEl>
                                      </p:cBhvr>
                                    </p:animEffect>
                                    <p:set>
                                      <p:cBhvr>
                                        <p:cTn dur="1" fill="hold">
                                          <p:stCondLst>
                                            <p:cond delay="500"/>
                                          </p:stCondLst>
                                        </p:cTn>
                                        <p:tgtEl>
                                          <p:spTgt spid="52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grpSp>
        <p:nvGrpSpPr>
          <p:cNvPr id="5245" name="Google Shape;5245;p63"/>
          <p:cNvGrpSpPr/>
          <p:nvPr/>
        </p:nvGrpSpPr>
        <p:grpSpPr>
          <a:xfrm>
            <a:off x="0" y="6429376"/>
            <a:ext cx="9220200" cy="428624"/>
            <a:chOff x="0" y="6505576"/>
            <a:chExt cx="9220200" cy="428624"/>
          </a:xfrm>
        </p:grpSpPr>
        <p:sp>
          <p:nvSpPr>
            <p:cNvPr id="5246" name="Google Shape;5246;p6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247" name="Google Shape;5247;p6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248" name="Google Shape;5248;p63"/>
          <p:cNvSpPr txBox="1"/>
          <p:nvPr/>
        </p:nvSpPr>
        <p:spPr>
          <a:xfrm>
            <a:off x="152400" y="3149025"/>
            <a:ext cx="52577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Step-2 :   For   </a:t>
            </a:r>
            <a:r>
              <a:rPr lang="en-US" sz="2400">
                <a:solidFill>
                  <a:srgbClr val="0C0C0C"/>
                </a:solidFill>
                <a:latin typeface="Arial"/>
                <a:ea typeface="Arial"/>
                <a:cs typeface="Arial"/>
                <a:sym typeface="Arial"/>
              </a:rPr>
              <a:t>k = 2</a:t>
            </a:r>
            <a:r>
              <a:rPr lang="en-US" sz="2400">
                <a:solidFill>
                  <a:srgbClr val="C00000"/>
                </a:solidFill>
                <a:latin typeface="Arial"/>
                <a:ea typeface="Arial"/>
                <a:cs typeface="Arial"/>
                <a:sym typeface="Arial"/>
              </a:rPr>
              <a:t>,  X</a:t>
            </a:r>
            <a:r>
              <a:rPr baseline="-25000" lang="en-US" sz="2400">
                <a:solidFill>
                  <a:srgbClr val="C00000"/>
                </a:solidFill>
                <a:latin typeface="Arial"/>
                <a:ea typeface="Arial"/>
                <a:cs typeface="Arial"/>
                <a:sym typeface="Arial"/>
              </a:rPr>
              <a:t>2</a:t>
            </a:r>
            <a:r>
              <a:rPr lang="en-US" sz="2400">
                <a:solidFill>
                  <a:srgbClr val="C00000"/>
                </a:solidFill>
                <a:latin typeface="Arial"/>
                <a:ea typeface="Arial"/>
                <a:cs typeface="Arial"/>
                <a:sym typeface="Arial"/>
              </a:rPr>
              <a:t> = ( </a:t>
            </a:r>
            <a:r>
              <a:rPr b="1" lang="en-US" sz="2400">
                <a:solidFill>
                  <a:srgbClr val="C00000"/>
                </a:solidFill>
                <a:latin typeface="Arial"/>
                <a:ea typeface="Arial"/>
                <a:cs typeface="Arial"/>
                <a:sym typeface="Arial"/>
              </a:rPr>
              <a:t>X</a:t>
            </a:r>
            <a:r>
              <a:rPr b="1" baseline="-25000" lang="en-US" sz="2400">
                <a:solidFill>
                  <a:srgbClr val="C00000"/>
                </a:solidFill>
                <a:latin typeface="Arial"/>
                <a:ea typeface="Arial"/>
                <a:cs typeface="Arial"/>
                <a:sym typeface="Arial"/>
              </a:rPr>
              <a:t>1</a:t>
            </a:r>
            <a:r>
              <a:rPr lang="en-US" sz="2400">
                <a:solidFill>
                  <a:srgbClr val="C00000"/>
                </a:solidFill>
                <a:latin typeface="Arial"/>
                <a:ea typeface="Arial"/>
                <a:cs typeface="Arial"/>
                <a:sym typeface="Arial"/>
              </a:rPr>
              <a:t>       B ) </a:t>
            </a:r>
            <a:r>
              <a:rPr lang="en-US" sz="3200">
                <a:solidFill>
                  <a:srgbClr val="C00000"/>
                </a:solidFill>
                <a:latin typeface="Arial"/>
                <a:ea typeface="Arial"/>
                <a:cs typeface="Arial"/>
                <a:sym typeface="Arial"/>
              </a:rPr>
              <a:t>∩</a:t>
            </a:r>
            <a:r>
              <a:rPr lang="en-US" sz="2400">
                <a:solidFill>
                  <a:schemeClr val="dk1"/>
                </a:solidFill>
                <a:latin typeface="Arial"/>
                <a:ea typeface="Arial"/>
                <a:cs typeface="Arial"/>
                <a:sym typeface="Arial"/>
              </a:rPr>
              <a:t> A</a:t>
            </a:r>
            <a:r>
              <a:rPr baseline="30000" lang="en-US" sz="2400">
                <a:solidFill>
                  <a:schemeClr val="dk1"/>
                </a:solidFill>
                <a:latin typeface="Arial"/>
                <a:ea typeface="Arial"/>
                <a:cs typeface="Arial"/>
                <a:sym typeface="Arial"/>
              </a:rPr>
              <a:t>c</a:t>
            </a:r>
            <a:endParaRPr sz="2400">
              <a:solidFill>
                <a:schemeClr val="dk1"/>
              </a:solidFill>
              <a:latin typeface="Times New Roman"/>
              <a:ea typeface="Times New Roman"/>
              <a:cs typeface="Times New Roman"/>
              <a:sym typeface="Times New Roman"/>
            </a:endParaRPr>
          </a:p>
        </p:txBody>
      </p:sp>
      <p:grpSp>
        <p:nvGrpSpPr>
          <p:cNvPr id="5249" name="Google Shape;5249;p63"/>
          <p:cNvGrpSpPr/>
          <p:nvPr/>
        </p:nvGrpSpPr>
        <p:grpSpPr>
          <a:xfrm>
            <a:off x="3942968" y="3378877"/>
            <a:ext cx="248032" cy="253898"/>
            <a:chOff x="5114956" y="3429001"/>
            <a:chExt cx="295253" cy="296858"/>
          </a:xfrm>
        </p:grpSpPr>
        <p:cxnSp>
          <p:nvCxnSpPr>
            <p:cNvPr id="5250" name="Google Shape;5250;p63"/>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251" name="Google Shape;5251;p63"/>
            <p:cNvGrpSpPr/>
            <p:nvPr/>
          </p:nvGrpSpPr>
          <p:grpSpPr>
            <a:xfrm>
              <a:off x="5114965" y="3429001"/>
              <a:ext cx="295244" cy="296858"/>
              <a:chOff x="3810023" y="1371600"/>
              <a:chExt cx="304787" cy="296862"/>
            </a:xfrm>
          </p:grpSpPr>
          <p:sp>
            <p:nvSpPr>
              <p:cNvPr id="5252" name="Google Shape;5252;p63"/>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253" name="Google Shape;5253;p63"/>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254" name="Google Shape;5254;p63"/>
          <p:cNvSpPr txBox="1"/>
          <p:nvPr/>
        </p:nvSpPr>
        <p:spPr>
          <a:xfrm>
            <a:off x="157164" y="3962400"/>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Arial"/>
                <a:ea typeface="Arial"/>
                <a:cs typeface="Arial"/>
                <a:sym typeface="Arial"/>
              </a:rPr>
              <a:t>(i)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1</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B = </a:t>
            </a:r>
            <a:endParaRPr sz="2400">
              <a:solidFill>
                <a:srgbClr val="0070C0"/>
              </a:solidFill>
              <a:latin typeface="Times New Roman"/>
              <a:ea typeface="Times New Roman"/>
              <a:cs typeface="Times New Roman"/>
              <a:sym typeface="Times New Roman"/>
            </a:endParaRPr>
          </a:p>
        </p:txBody>
      </p:sp>
      <p:grpSp>
        <p:nvGrpSpPr>
          <p:cNvPr id="5255" name="Google Shape;5255;p63"/>
          <p:cNvGrpSpPr/>
          <p:nvPr/>
        </p:nvGrpSpPr>
        <p:grpSpPr>
          <a:xfrm>
            <a:off x="1047368" y="4038600"/>
            <a:ext cx="248032" cy="253898"/>
            <a:chOff x="5114956" y="3429001"/>
            <a:chExt cx="295253" cy="296858"/>
          </a:xfrm>
        </p:grpSpPr>
        <p:cxnSp>
          <p:nvCxnSpPr>
            <p:cNvPr id="5256" name="Google Shape;5256;p63"/>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257" name="Google Shape;5257;p63"/>
            <p:cNvGrpSpPr/>
            <p:nvPr/>
          </p:nvGrpSpPr>
          <p:grpSpPr>
            <a:xfrm>
              <a:off x="5114965" y="3429001"/>
              <a:ext cx="295244" cy="296858"/>
              <a:chOff x="3810023" y="1371600"/>
              <a:chExt cx="304787" cy="296862"/>
            </a:xfrm>
          </p:grpSpPr>
          <p:sp>
            <p:nvSpPr>
              <p:cNvPr id="5258" name="Google Shape;5258;p63"/>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259" name="Google Shape;5259;p63"/>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260" name="Google Shape;5260;p63"/>
          <p:cNvSpPr txBox="1"/>
          <p:nvPr/>
        </p:nvSpPr>
        <p:spPr>
          <a:xfrm>
            <a:off x="4612766" y="4034135"/>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  </a:t>
            </a:r>
            <a:r>
              <a:rPr lang="en-US" sz="2400">
                <a:solidFill>
                  <a:srgbClr val="0070C0"/>
                </a:solidFill>
                <a:latin typeface="Arial"/>
                <a:ea typeface="Arial"/>
                <a:cs typeface="Arial"/>
                <a:sym typeface="Arial"/>
              </a:rPr>
              <a:t>(i)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2</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 </a:t>
            </a:r>
            <a:endParaRPr sz="2400">
              <a:solidFill>
                <a:srgbClr val="0070C0"/>
              </a:solidFill>
              <a:latin typeface="Times New Roman"/>
              <a:ea typeface="Times New Roman"/>
              <a:cs typeface="Times New Roman"/>
              <a:sym typeface="Times New Roman"/>
            </a:endParaRPr>
          </a:p>
        </p:txBody>
      </p:sp>
      <p:grpSp>
        <p:nvGrpSpPr>
          <p:cNvPr id="5261" name="Google Shape;5261;p63"/>
          <p:cNvGrpSpPr/>
          <p:nvPr/>
        </p:nvGrpSpPr>
        <p:grpSpPr>
          <a:xfrm>
            <a:off x="1971675" y="4038600"/>
            <a:ext cx="2524125" cy="1981200"/>
            <a:chOff x="1133475" y="304799"/>
            <a:chExt cx="2524125" cy="1981200"/>
          </a:xfrm>
        </p:grpSpPr>
        <p:cxnSp>
          <p:nvCxnSpPr>
            <p:cNvPr id="5262" name="Google Shape;5262;p63"/>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63" name="Google Shape;5263;p63"/>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264" name="Google Shape;5264;p63"/>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65" name="Google Shape;5265;p63"/>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66" name="Google Shape;5266;p63"/>
            <p:cNvCxnSpPr/>
            <p:nvPr/>
          </p:nvCxnSpPr>
          <p:spPr>
            <a:xfrm flipH="1">
              <a:off x="18287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67" name="Google Shape;5267;p63"/>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68" name="Google Shape;5268;p63"/>
            <p:cNvCxnSpPr/>
            <p:nvPr/>
          </p:nvCxnSpPr>
          <p:spPr>
            <a:xfrm>
              <a:off x="1133475" y="13715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69" name="Google Shape;5269;p63"/>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70" name="Google Shape;5270;p63"/>
            <p:cNvCxnSpPr/>
            <p:nvPr/>
          </p:nvCxnSpPr>
          <p:spPr>
            <a:xfrm>
              <a:off x="1143000" y="838199"/>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271" name="Google Shape;5271;p63"/>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272" name="Google Shape;5272;p63"/>
            <p:cNvSpPr/>
            <p:nvPr/>
          </p:nvSpPr>
          <p:spPr>
            <a:xfrm>
              <a:off x="2514600" y="1403349"/>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273" name="Google Shape;5273;p63"/>
            <p:cNvSpPr/>
            <p:nvPr/>
          </p:nvSpPr>
          <p:spPr>
            <a:xfrm>
              <a:off x="2514610" y="914399"/>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grpSp>
      <p:sp>
        <p:nvSpPr>
          <p:cNvPr id="5274" name="Google Shape;5274;p63"/>
          <p:cNvSpPr txBox="1"/>
          <p:nvPr/>
        </p:nvSpPr>
        <p:spPr>
          <a:xfrm>
            <a:off x="-76200" y="66073"/>
            <a:ext cx="64631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a:t>
            </a:r>
            <a:endParaRPr/>
          </a:p>
        </p:txBody>
      </p:sp>
      <p:grpSp>
        <p:nvGrpSpPr>
          <p:cNvPr id="5275" name="Google Shape;5275;p63"/>
          <p:cNvGrpSpPr/>
          <p:nvPr/>
        </p:nvGrpSpPr>
        <p:grpSpPr>
          <a:xfrm>
            <a:off x="533400" y="225799"/>
            <a:ext cx="2362198" cy="2136401"/>
            <a:chOff x="1743075" y="2978985"/>
            <a:chExt cx="2549522" cy="1989891"/>
          </a:xfrm>
        </p:grpSpPr>
        <p:cxnSp>
          <p:nvCxnSpPr>
            <p:cNvPr id="5276" name="Google Shape;5276;p63"/>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77" name="Google Shape;5277;p63"/>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278" name="Google Shape;5278;p63"/>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79" name="Google Shape;5279;p63"/>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80" name="Google Shape;5280;p63"/>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81" name="Google Shape;5281;p63"/>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82" name="Google Shape;5282;p63"/>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83" name="Google Shape;5283;p63"/>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284" name="Google Shape;5284;p63"/>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285" name="Google Shape;5285;p63"/>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286" name="Google Shape;5286;p63"/>
            <p:cNvSpPr/>
            <p:nvPr/>
          </p:nvSpPr>
          <p:spPr>
            <a:xfrm>
              <a:off x="3784600" y="3048000"/>
              <a:ext cx="457202"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87" name="Google Shape;5287;p63"/>
            <p:cNvSpPr/>
            <p:nvPr/>
          </p:nvSpPr>
          <p:spPr>
            <a:xfrm>
              <a:off x="3784604"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88" name="Google Shape;5288;p63"/>
            <p:cNvSpPr/>
            <p:nvPr/>
          </p:nvSpPr>
          <p:spPr>
            <a:xfrm>
              <a:off x="3819536" y="4130675"/>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89" name="Google Shape;5289;p63"/>
            <p:cNvSpPr/>
            <p:nvPr/>
          </p:nvSpPr>
          <p:spPr>
            <a:xfrm>
              <a:off x="37846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0" name="Google Shape;5290;p63"/>
            <p:cNvSpPr/>
            <p:nvPr/>
          </p:nvSpPr>
          <p:spPr>
            <a:xfrm>
              <a:off x="3124200"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1" name="Google Shape;5291;p63"/>
            <p:cNvSpPr/>
            <p:nvPr/>
          </p:nvSpPr>
          <p:spPr>
            <a:xfrm>
              <a:off x="2514600"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2" name="Google Shape;5292;p63"/>
            <p:cNvSpPr/>
            <p:nvPr/>
          </p:nvSpPr>
          <p:spPr>
            <a:xfrm>
              <a:off x="1905000" y="41306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3" name="Google Shape;5293;p63"/>
            <p:cNvSpPr/>
            <p:nvPr/>
          </p:nvSpPr>
          <p:spPr>
            <a:xfrm>
              <a:off x="31242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4" name="Google Shape;5294;p63"/>
            <p:cNvSpPr/>
            <p:nvPr/>
          </p:nvSpPr>
          <p:spPr>
            <a:xfrm>
              <a:off x="251461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295" name="Google Shape;5295;p63"/>
            <p:cNvSpPr/>
            <p:nvPr/>
          </p:nvSpPr>
          <p:spPr>
            <a:xfrm>
              <a:off x="19050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296" name="Google Shape;5296;p63"/>
          <p:cNvSpPr txBox="1"/>
          <p:nvPr/>
        </p:nvSpPr>
        <p:spPr>
          <a:xfrm>
            <a:off x="2971800" y="66073"/>
            <a:ext cx="777757"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2800"/>
              <a:buFont typeface="Arial"/>
              <a:buNone/>
            </a:pPr>
            <a:r>
              <a:rPr b="1" lang="en-US" sz="2800">
                <a:solidFill>
                  <a:srgbClr val="C00000"/>
                </a:solidFill>
                <a:latin typeface="Arial"/>
                <a:ea typeface="Arial"/>
                <a:cs typeface="Arial"/>
                <a:sym typeface="Arial"/>
              </a:rPr>
              <a:t>X</a:t>
            </a:r>
            <a:r>
              <a:rPr b="1" baseline="-25000" lang="en-US" sz="2800">
                <a:solidFill>
                  <a:srgbClr val="C00000"/>
                </a:solidFill>
                <a:latin typeface="Arial"/>
                <a:ea typeface="Arial"/>
                <a:cs typeface="Arial"/>
                <a:sym typeface="Arial"/>
              </a:rPr>
              <a:t>1 </a:t>
            </a:r>
            <a:r>
              <a:rPr lang="en-US" sz="2800">
                <a:solidFill>
                  <a:schemeClr val="dk1"/>
                </a:solidFill>
                <a:latin typeface="Times New Roman"/>
                <a:ea typeface="Times New Roman"/>
                <a:cs typeface="Times New Roman"/>
                <a:sym typeface="Times New Roman"/>
              </a:rPr>
              <a:t>=</a:t>
            </a:r>
            <a:endParaRPr/>
          </a:p>
        </p:txBody>
      </p:sp>
      <p:grpSp>
        <p:nvGrpSpPr>
          <p:cNvPr id="5297" name="Google Shape;5297;p63"/>
          <p:cNvGrpSpPr/>
          <p:nvPr/>
        </p:nvGrpSpPr>
        <p:grpSpPr>
          <a:xfrm>
            <a:off x="3657600" y="218473"/>
            <a:ext cx="2362198" cy="2136401"/>
            <a:chOff x="1743075" y="2978985"/>
            <a:chExt cx="2549522" cy="1989891"/>
          </a:xfrm>
        </p:grpSpPr>
        <p:cxnSp>
          <p:nvCxnSpPr>
            <p:cNvPr id="5298" name="Google Shape;5298;p63"/>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299" name="Google Shape;5299;p63"/>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300" name="Google Shape;5300;p63"/>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01" name="Google Shape;5301;p63"/>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02" name="Google Shape;5302;p63"/>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03" name="Google Shape;5303;p63"/>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04" name="Google Shape;5304;p63"/>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05" name="Google Shape;5305;p63"/>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06" name="Google Shape;5306;p63"/>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307" name="Google Shape;5307;p63"/>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308" name="Google Shape;5308;p63"/>
            <p:cNvSpPr/>
            <p:nvPr/>
          </p:nvSpPr>
          <p:spPr>
            <a:xfrm>
              <a:off x="3141201"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b="1" lang="en-US" sz="2000">
                  <a:solidFill>
                    <a:srgbClr val="C00000"/>
                  </a:solidFill>
                  <a:latin typeface="Times New Roman"/>
                  <a:ea typeface="Times New Roman"/>
                  <a:cs typeface="Times New Roman"/>
                  <a:sym typeface="Times New Roman"/>
                </a:rPr>
                <a:t> 1</a:t>
              </a:r>
              <a:endParaRPr/>
            </a:p>
          </p:txBody>
        </p:sp>
        <p:sp>
          <p:nvSpPr>
            <p:cNvPr id="5309" name="Google Shape;5309;p63"/>
            <p:cNvSpPr/>
            <p:nvPr/>
          </p:nvSpPr>
          <p:spPr>
            <a:xfrm>
              <a:off x="3124200" y="4124007"/>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a:p>
          </p:txBody>
        </p:sp>
      </p:grpSp>
      <p:grpSp>
        <p:nvGrpSpPr>
          <p:cNvPr id="5310" name="Google Shape;5310;p63"/>
          <p:cNvGrpSpPr/>
          <p:nvPr/>
        </p:nvGrpSpPr>
        <p:grpSpPr>
          <a:xfrm>
            <a:off x="6663170" y="218473"/>
            <a:ext cx="2404630" cy="2136401"/>
            <a:chOff x="1743075" y="2978985"/>
            <a:chExt cx="2549522" cy="1989891"/>
          </a:xfrm>
        </p:grpSpPr>
        <p:cxnSp>
          <p:nvCxnSpPr>
            <p:cNvPr id="5311" name="Google Shape;5311;p63"/>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12" name="Google Shape;5312;p63"/>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313" name="Google Shape;5313;p63"/>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14" name="Google Shape;5314;p63"/>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15" name="Google Shape;5315;p63"/>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16" name="Google Shape;5316;p63"/>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17" name="Google Shape;5317;p63"/>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18" name="Google Shape;5318;p63"/>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19" name="Google Shape;5319;p63"/>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320" name="Google Shape;5320;p63"/>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321" name="Google Shape;5321;p63"/>
            <p:cNvSpPr/>
            <p:nvPr/>
          </p:nvSpPr>
          <p:spPr>
            <a:xfrm>
              <a:off x="1868853"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322" name="Google Shape;5322;p63"/>
          <p:cNvSpPr txBox="1"/>
          <p:nvPr/>
        </p:nvSpPr>
        <p:spPr>
          <a:xfrm>
            <a:off x="6019800" y="66073"/>
            <a:ext cx="77615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a:t>
            </a:r>
            <a:r>
              <a:rPr baseline="30000" lang="en-US" sz="2800">
                <a:solidFill>
                  <a:schemeClr val="dk1"/>
                </a:solidFill>
                <a:latin typeface="Arial"/>
                <a:ea typeface="Arial"/>
                <a:cs typeface="Arial"/>
                <a:sym typeface="Arial"/>
              </a:rPr>
              <a:t>c</a:t>
            </a:r>
            <a:r>
              <a:rPr lang="en-US" sz="20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a:t>
            </a:r>
            <a:endParaRPr/>
          </a:p>
        </p:txBody>
      </p:sp>
      <p:sp>
        <p:nvSpPr>
          <p:cNvPr id="5323" name="Google Shape;5323;p63"/>
          <p:cNvSpPr/>
          <p:nvPr/>
        </p:nvSpPr>
        <p:spPr>
          <a:xfrm>
            <a:off x="2017202"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324" name="Google Shape;5324;p63"/>
          <p:cNvSpPr/>
          <p:nvPr/>
        </p:nvSpPr>
        <p:spPr>
          <a:xfrm>
            <a:off x="2017202" y="980473"/>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325" name="Google Shape;5325;p63"/>
          <p:cNvSpPr/>
          <p:nvPr/>
        </p:nvSpPr>
        <p:spPr>
          <a:xfrm>
            <a:off x="1447800"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326" name="Google Shape;5326;p63"/>
          <p:cNvSpPr/>
          <p:nvPr/>
        </p:nvSpPr>
        <p:spPr>
          <a:xfrm>
            <a:off x="7391400" y="294673"/>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327" name="Google Shape;5327;p63"/>
          <p:cNvSpPr/>
          <p:nvPr/>
        </p:nvSpPr>
        <p:spPr>
          <a:xfrm>
            <a:off x="67818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328" name="Google Shape;5328;p63"/>
          <p:cNvSpPr/>
          <p:nvPr/>
        </p:nvSpPr>
        <p:spPr>
          <a:xfrm>
            <a:off x="79987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329" name="Google Shape;5329;p63"/>
          <p:cNvSpPr/>
          <p:nvPr/>
        </p:nvSpPr>
        <p:spPr>
          <a:xfrm>
            <a:off x="73914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330" name="Google Shape;5330;p63"/>
          <p:cNvSpPr/>
          <p:nvPr/>
        </p:nvSpPr>
        <p:spPr>
          <a:xfrm>
            <a:off x="79987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5331" name="Google Shape;5331;p63"/>
          <p:cNvGrpSpPr/>
          <p:nvPr/>
        </p:nvGrpSpPr>
        <p:grpSpPr>
          <a:xfrm>
            <a:off x="6010275" y="4038600"/>
            <a:ext cx="2524125" cy="1981200"/>
            <a:chOff x="6010275" y="4038600"/>
            <a:chExt cx="2524125" cy="1981200"/>
          </a:xfrm>
        </p:grpSpPr>
        <p:grpSp>
          <p:nvGrpSpPr>
            <p:cNvPr id="5332" name="Google Shape;5332;p63"/>
            <p:cNvGrpSpPr/>
            <p:nvPr/>
          </p:nvGrpSpPr>
          <p:grpSpPr>
            <a:xfrm>
              <a:off x="6010275" y="4038600"/>
              <a:ext cx="2524125" cy="1981200"/>
              <a:chOff x="1133475" y="304799"/>
              <a:chExt cx="2524125" cy="1981200"/>
            </a:xfrm>
          </p:grpSpPr>
          <p:cxnSp>
            <p:nvCxnSpPr>
              <p:cNvPr id="5333" name="Google Shape;5333;p63"/>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34" name="Google Shape;5334;p63"/>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335" name="Google Shape;5335;p63"/>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36" name="Google Shape;5336;p63"/>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37" name="Google Shape;5337;p63"/>
              <p:cNvCxnSpPr/>
              <p:nvPr/>
            </p:nvCxnSpPr>
            <p:spPr>
              <a:xfrm flipH="1">
                <a:off x="18287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38" name="Google Shape;5338;p63"/>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339" name="Google Shape;5339;p63"/>
              <p:cNvCxnSpPr/>
              <p:nvPr/>
            </p:nvCxnSpPr>
            <p:spPr>
              <a:xfrm>
                <a:off x="1133475" y="13715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40" name="Google Shape;5340;p63"/>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341" name="Google Shape;5341;p63"/>
              <p:cNvCxnSpPr/>
              <p:nvPr/>
            </p:nvCxnSpPr>
            <p:spPr>
              <a:xfrm>
                <a:off x="1143000" y="838199"/>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342" name="Google Shape;5342;p63"/>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343" name="Google Shape;5343;p63"/>
              <p:cNvSpPr/>
              <p:nvPr/>
            </p:nvSpPr>
            <p:spPr>
              <a:xfrm>
                <a:off x="2514600" y="1371599"/>
                <a:ext cx="447664" cy="349250"/>
              </a:xfrm>
              <a:prstGeom prst="rect">
                <a:avLst/>
              </a:prstGeom>
              <a:solidFill>
                <a:schemeClr val="lt1">
                  <a:alpha val="274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344" name="Google Shape;5344;p63"/>
              <p:cNvSpPr/>
              <p:nvPr/>
            </p:nvSpPr>
            <p:spPr>
              <a:xfrm>
                <a:off x="2514610" y="914399"/>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a:p>
            </p:txBody>
          </p:sp>
        </p:grpSp>
        <p:sp>
          <p:nvSpPr>
            <p:cNvPr id="5345" name="Google Shape;5345;p63"/>
            <p:cNvSpPr/>
            <p:nvPr/>
          </p:nvSpPr>
          <p:spPr>
            <a:xfrm>
              <a:off x="6781800" y="51054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grpSp>
      <p:sp>
        <p:nvSpPr>
          <p:cNvPr id="5346" name="Google Shape;5346;p63"/>
          <p:cNvSpPr/>
          <p:nvPr/>
        </p:nvSpPr>
        <p:spPr>
          <a:xfrm>
            <a:off x="4419600" y="14478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sz="2000">
              <a:solidFill>
                <a:srgbClr val="C00000"/>
              </a:solidFill>
              <a:latin typeface="Times New Roman"/>
              <a:ea typeface="Times New Roman"/>
              <a:cs typeface="Times New Roman"/>
              <a:sym typeface="Times New Roman"/>
            </a:endParaRPr>
          </a:p>
        </p:txBody>
      </p:sp>
      <p:grpSp>
        <p:nvGrpSpPr>
          <p:cNvPr id="5347" name="Google Shape;5347;p63"/>
          <p:cNvGrpSpPr/>
          <p:nvPr/>
        </p:nvGrpSpPr>
        <p:grpSpPr>
          <a:xfrm>
            <a:off x="7551115" y="2461681"/>
            <a:ext cx="1364286" cy="891119"/>
            <a:chOff x="5943785" y="685800"/>
            <a:chExt cx="2285815" cy="1628775"/>
          </a:xfrm>
        </p:grpSpPr>
        <p:grpSp>
          <p:nvGrpSpPr>
            <p:cNvPr id="5348" name="Google Shape;5348;p63"/>
            <p:cNvGrpSpPr/>
            <p:nvPr/>
          </p:nvGrpSpPr>
          <p:grpSpPr>
            <a:xfrm>
              <a:off x="6781800" y="762000"/>
              <a:ext cx="1447800" cy="1552575"/>
              <a:chOff x="1008" y="1872"/>
              <a:chExt cx="912" cy="978"/>
            </a:xfrm>
          </p:grpSpPr>
          <p:sp>
            <p:nvSpPr>
              <p:cNvPr id="5349" name="Google Shape;5349;p63"/>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350" name="Google Shape;5350;p63"/>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351" name="Google Shape;5351;p63"/>
              <p:cNvSpPr/>
              <p:nvPr/>
            </p:nvSpPr>
            <p:spPr>
              <a:xfrm>
                <a:off x="1312" y="2198"/>
                <a:ext cx="30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a:t>
                </a:r>
                <a:endParaRPr/>
              </a:p>
            </p:txBody>
          </p:sp>
          <p:sp>
            <p:nvSpPr>
              <p:cNvPr id="5352" name="Google Shape;5352;p63"/>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353" name="Google Shape;5353;p63"/>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5354" name="Google Shape;5354;p63"/>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5355" name="Google Shape;5355;p63"/>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5356" name="Google Shape;5356;p63"/>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5357" name="Google Shape;5357;p63"/>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5358" name="Google Shape;5358;p63"/>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5359" name="Google Shape;5359;p63"/>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360" name="Google Shape;5360;p63"/>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361" name="Google Shape;5361;p63"/>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5362" name="Google Shape;5362;p63"/>
            <p:cNvSpPr txBox="1"/>
            <p:nvPr/>
          </p:nvSpPr>
          <p:spPr>
            <a:xfrm>
              <a:off x="5943785" y="685800"/>
              <a:ext cx="881439" cy="675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B =</a:t>
              </a:r>
              <a:endParaRPr sz="2800">
                <a:solidFill>
                  <a:schemeClr val="dk1"/>
                </a:solidFill>
                <a:latin typeface="Times New Roman"/>
                <a:ea typeface="Times New Roman"/>
                <a:cs typeface="Times New Roman"/>
                <a:sym typeface="Times New Roman"/>
              </a:endParaRPr>
            </a:p>
          </p:txBody>
        </p:sp>
      </p:grpSp>
      <p:sp>
        <p:nvSpPr>
          <p:cNvPr id="5363" name="Google Shape;5363;p63"/>
          <p:cNvSpPr/>
          <p:nvPr/>
        </p:nvSpPr>
        <p:spPr>
          <a:xfrm rot="-5400000">
            <a:off x="3601242" y="-832573"/>
            <a:ext cx="186624" cy="724129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5364" name="Google Shape;5364;p63"/>
          <p:cNvSpPr/>
          <p:nvPr/>
        </p:nvSpPr>
        <p:spPr>
          <a:xfrm>
            <a:off x="3352800" y="409892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365" name="Google Shape;5365;p63"/>
          <p:cNvSpPr/>
          <p:nvPr/>
        </p:nvSpPr>
        <p:spPr>
          <a:xfrm>
            <a:off x="2819400" y="45878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366" name="Google Shape;5366;p63"/>
          <p:cNvSpPr/>
          <p:nvPr/>
        </p:nvSpPr>
        <p:spPr>
          <a:xfrm>
            <a:off x="4013204" y="45878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367" name="Google Shape;5367;p63"/>
          <p:cNvSpPr/>
          <p:nvPr/>
        </p:nvSpPr>
        <p:spPr>
          <a:xfrm>
            <a:off x="2819400" y="5105400"/>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368" name="Google Shape;5368;p63"/>
          <p:cNvSpPr/>
          <p:nvPr/>
        </p:nvSpPr>
        <p:spPr>
          <a:xfrm>
            <a:off x="4013204" y="51212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369" name="Google Shape;5369;p63"/>
          <p:cNvSpPr/>
          <p:nvPr/>
        </p:nvSpPr>
        <p:spPr>
          <a:xfrm>
            <a:off x="3327404" y="5562600"/>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grpSp>
        <p:nvGrpSpPr>
          <p:cNvPr id="5370" name="Google Shape;5370;p63"/>
          <p:cNvGrpSpPr/>
          <p:nvPr/>
        </p:nvGrpSpPr>
        <p:grpSpPr>
          <a:xfrm>
            <a:off x="2723770" y="4038600"/>
            <a:ext cx="1772030" cy="1534610"/>
            <a:chOff x="3168" y="2244"/>
            <a:chExt cx="432" cy="430"/>
          </a:xfrm>
        </p:grpSpPr>
        <p:sp>
          <p:nvSpPr>
            <p:cNvPr id="5371" name="Google Shape;5371;p63"/>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2" name="Google Shape;5372;p63"/>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3" name="Google Shape;5373;p63"/>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4" name="Google Shape;5374;p63"/>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5" name="Google Shape;5375;p63"/>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6" name="Google Shape;5376;p63"/>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7" name="Google Shape;5377;p63"/>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78" name="Google Shape;5378;p63"/>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5379" name="Google Shape;5379;p63"/>
          <p:cNvGrpSpPr/>
          <p:nvPr/>
        </p:nvGrpSpPr>
        <p:grpSpPr>
          <a:xfrm>
            <a:off x="2723770" y="4571999"/>
            <a:ext cx="1772030" cy="1476511"/>
            <a:chOff x="3168" y="2244"/>
            <a:chExt cx="432" cy="430"/>
          </a:xfrm>
        </p:grpSpPr>
        <p:sp>
          <p:nvSpPr>
            <p:cNvPr id="5380" name="Google Shape;5380;p63"/>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1" name="Google Shape;5381;p63"/>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2" name="Google Shape;5382;p63"/>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3" name="Google Shape;5383;p63"/>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4" name="Google Shape;5384;p63"/>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5" name="Google Shape;5385;p63"/>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6" name="Google Shape;5386;p63"/>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387" name="Google Shape;5387;p63"/>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8"/>
                                        </p:tgtEl>
                                        <p:attrNameLst>
                                          <p:attrName>style.visibility</p:attrName>
                                        </p:attrNameLst>
                                      </p:cBhvr>
                                      <p:to>
                                        <p:strVal val="visible"/>
                                      </p:to>
                                    </p:set>
                                    <p:animEffect filter="fade" transition="in">
                                      <p:cBhvr>
                                        <p:cTn dur="500"/>
                                        <p:tgtEl>
                                          <p:spTgt spid="5248"/>
                                        </p:tgtEl>
                                      </p:cBhvr>
                                    </p:animEffect>
                                  </p:childTnLst>
                                </p:cTn>
                              </p:par>
                              <p:par>
                                <p:cTn fill="hold" nodeType="withEffect" presetClass="entr" presetID="10" presetSubtype="0">
                                  <p:stCondLst>
                                    <p:cond delay="0"/>
                                  </p:stCondLst>
                                  <p:childTnLst>
                                    <p:set>
                                      <p:cBhvr>
                                        <p:cTn dur="1" fill="hold">
                                          <p:stCondLst>
                                            <p:cond delay="0"/>
                                          </p:stCondLst>
                                        </p:cTn>
                                        <p:tgtEl>
                                          <p:spTgt spid="5249"/>
                                        </p:tgtEl>
                                        <p:attrNameLst>
                                          <p:attrName>style.visibility</p:attrName>
                                        </p:attrNameLst>
                                      </p:cBhvr>
                                      <p:to>
                                        <p:strVal val="visible"/>
                                      </p:to>
                                    </p:set>
                                    <p:animEffect filter="fade" transition="in">
                                      <p:cBhvr>
                                        <p:cTn dur="500"/>
                                        <p:tgtEl>
                                          <p:spTgt spid="5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5"/>
                                        </p:tgtEl>
                                        <p:attrNameLst>
                                          <p:attrName>style.visibility</p:attrName>
                                        </p:attrNameLst>
                                      </p:cBhvr>
                                      <p:to>
                                        <p:strVal val="visible"/>
                                      </p:to>
                                    </p:set>
                                    <p:animEffect filter="fade" transition="in">
                                      <p:cBhvr>
                                        <p:cTn dur="500"/>
                                        <p:tgtEl>
                                          <p:spTgt spid="5255"/>
                                        </p:tgtEl>
                                      </p:cBhvr>
                                    </p:animEffect>
                                  </p:childTnLst>
                                </p:cTn>
                              </p:par>
                              <p:par>
                                <p:cTn fill="hold" nodeType="withEffect" presetClass="entr" presetID="10" presetSubtype="0">
                                  <p:stCondLst>
                                    <p:cond delay="0"/>
                                  </p:stCondLst>
                                  <p:childTnLst>
                                    <p:set>
                                      <p:cBhvr>
                                        <p:cTn dur="1" fill="hold">
                                          <p:stCondLst>
                                            <p:cond delay="0"/>
                                          </p:stCondLst>
                                        </p:cTn>
                                        <p:tgtEl>
                                          <p:spTgt spid="5254"/>
                                        </p:tgtEl>
                                        <p:attrNameLst>
                                          <p:attrName>style.visibility</p:attrName>
                                        </p:attrNameLst>
                                      </p:cBhvr>
                                      <p:to>
                                        <p:strVal val="visible"/>
                                      </p:to>
                                    </p:set>
                                    <p:animEffect filter="fade" transition="in">
                                      <p:cBhvr>
                                        <p:cTn dur="500"/>
                                        <p:tgtEl>
                                          <p:spTgt spid="5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1"/>
                                        </p:tgtEl>
                                        <p:attrNameLst>
                                          <p:attrName>style.visibility</p:attrName>
                                        </p:attrNameLst>
                                      </p:cBhvr>
                                      <p:to>
                                        <p:strVal val="visible"/>
                                      </p:to>
                                    </p:set>
                                    <p:animEffect filter="fade" transition="in">
                                      <p:cBhvr>
                                        <p:cTn dur="500"/>
                                        <p:tgtEl>
                                          <p:spTgt spid="5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0"/>
                                        </p:tgtEl>
                                        <p:attrNameLst>
                                          <p:attrName>style.visibility</p:attrName>
                                        </p:attrNameLst>
                                      </p:cBhvr>
                                      <p:to>
                                        <p:strVal val="visible"/>
                                      </p:to>
                                    </p:set>
                                    <p:animEffect filter="fade" transition="in">
                                      <p:cBhvr>
                                        <p:cTn dur="500"/>
                                        <p:tgtEl>
                                          <p:spTgt spid="5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6"/>
                                        </p:tgtEl>
                                        <p:attrNameLst>
                                          <p:attrName>style.visibility</p:attrName>
                                        </p:attrNameLst>
                                      </p:cBhvr>
                                      <p:to>
                                        <p:strVal val="visible"/>
                                      </p:to>
                                    </p:set>
                                    <p:animEffect filter="fade" transition="in">
                                      <p:cBhvr>
                                        <p:cTn dur="500"/>
                                        <p:tgtEl>
                                          <p:spTgt spid="5366"/>
                                        </p:tgtEl>
                                      </p:cBhvr>
                                    </p:animEffect>
                                  </p:childTnLst>
                                </p:cTn>
                              </p:par>
                              <p:par>
                                <p:cTn fill="hold" nodeType="withEffect" presetClass="entr" presetID="10" presetSubtype="0">
                                  <p:stCondLst>
                                    <p:cond delay="0"/>
                                  </p:stCondLst>
                                  <p:childTnLst>
                                    <p:set>
                                      <p:cBhvr>
                                        <p:cTn dur="1" fill="hold">
                                          <p:stCondLst>
                                            <p:cond delay="0"/>
                                          </p:stCondLst>
                                        </p:cTn>
                                        <p:tgtEl>
                                          <p:spTgt spid="5364"/>
                                        </p:tgtEl>
                                        <p:attrNameLst>
                                          <p:attrName>style.visibility</p:attrName>
                                        </p:attrNameLst>
                                      </p:cBhvr>
                                      <p:to>
                                        <p:strVal val="visible"/>
                                      </p:to>
                                    </p:set>
                                    <p:animEffect filter="fade" transition="in">
                                      <p:cBhvr>
                                        <p:cTn dur="500"/>
                                        <p:tgtEl>
                                          <p:spTgt spid="5364"/>
                                        </p:tgtEl>
                                      </p:cBhvr>
                                    </p:animEffect>
                                  </p:childTnLst>
                                </p:cTn>
                              </p:par>
                              <p:par>
                                <p:cTn fill="hold" nodeType="withEffect" presetClass="entr" presetID="10" presetSubtype="0">
                                  <p:stCondLst>
                                    <p:cond delay="0"/>
                                  </p:stCondLst>
                                  <p:childTnLst>
                                    <p:set>
                                      <p:cBhvr>
                                        <p:cTn dur="1" fill="hold">
                                          <p:stCondLst>
                                            <p:cond delay="0"/>
                                          </p:stCondLst>
                                        </p:cTn>
                                        <p:tgtEl>
                                          <p:spTgt spid="5365"/>
                                        </p:tgtEl>
                                        <p:attrNameLst>
                                          <p:attrName>style.visibility</p:attrName>
                                        </p:attrNameLst>
                                      </p:cBhvr>
                                      <p:to>
                                        <p:strVal val="visible"/>
                                      </p:to>
                                    </p:set>
                                    <p:animEffect filter="fade" transition="in">
                                      <p:cBhvr>
                                        <p:cTn dur="500"/>
                                        <p:tgtEl>
                                          <p:spTgt spid="5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70"/>
                                        </p:tgtEl>
                                      </p:cBhvr>
                                    </p:animEffect>
                                    <p:set>
                                      <p:cBhvr>
                                        <p:cTn dur="1" fill="hold">
                                          <p:stCondLst>
                                            <p:cond delay="500"/>
                                          </p:stCondLst>
                                        </p:cTn>
                                        <p:tgtEl>
                                          <p:spTgt spid="53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9"/>
                                        </p:tgtEl>
                                        <p:attrNameLst>
                                          <p:attrName>style.visibility</p:attrName>
                                        </p:attrNameLst>
                                      </p:cBhvr>
                                      <p:to>
                                        <p:strVal val="visible"/>
                                      </p:to>
                                    </p:set>
                                    <p:animEffect filter="fade" transition="in">
                                      <p:cBhvr>
                                        <p:cTn dur="500"/>
                                        <p:tgtEl>
                                          <p:spTgt spid="5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7"/>
                                        </p:tgtEl>
                                        <p:attrNameLst>
                                          <p:attrName>style.visibility</p:attrName>
                                        </p:attrNameLst>
                                      </p:cBhvr>
                                      <p:to>
                                        <p:strVal val="visible"/>
                                      </p:to>
                                    </p:set>
                                    <p:animEffect filter="fade" transition="in">
                                      <p:cBhvr>
                                        <p:cTn dur="500"/>
                                        <p:tgtEl>
                                          <p:spTgt spid="5367"/>
                                        </p:tgtEl>
                                      </p:cBhvr>
                                    </p:animEffect>
                                  </p:childTnLst>
                                </p:cTn>
                              </p:par>
                              <p:par>
                                <p:cTn fill="hold" nodeType="withEffect" presetClass="entr" presetID="10" presetSubtype="0">
                                  <p:stCondLst>
                                    <p:cond delay="0"/>
                                  </p:stCondLst>
                                  <p:childTnLst>
                                    <p:set>
                                      <p:cBhvr>
                                        <p:cTn dur="1" fill="hold">
                                          <p:stCondLst>
                                            <p:cond delay="0"/>
                                          </p:stCondLst>
                                        </p:cTn>
                                        <p:tgtEl>
                                          <p:spTgt spid="5368"/>
                                        </p:tgtEl>
                                        <p:attrNameLst>
                                          <p:attrName>style.visibility</p:attrName>
                                        </p:attrNameLst>
                                      </p:cBhvr>
                                      <p:to>
                                        <p:strVal val="visible"/>
                                      </p:to>
                                    </p:set>
                                    <p:animEffect filter="fade" transition="in">
                                      <p:cBhvr>
                                        <p:cTn dur="500"/>
                                        <p:tgtEl>
                                          <p:spTgt spid="5368"/>
                                        </p:tgtEl>
                                      </p:cBhvr>
                                    </p:animEffect>
                                  </p:childTnLst>
                                </p:cTn>
                              </p:par>
                              <p:par>
                                <p:cTn fill="hold" nodeType="withEffect" presetClass="entr" presetID="10" presetSubtype="0">
                                  <p:stCondLst>
                                    <p:cond delay="0"/>
                                  </p:stCondLst>
                                  <p:childTnLst>
                                    <p:set>
                                      <p:cBhvr>
                                        <p:cTn dur="1" fill="hold">
                                          <p:stCondLst>
                                            <p:cond delay="0"/>
                                          </p:stCondLst>
                                        </p:cTn>
                                        <p:tgtEl>
                                          <p:spTgt spid="5369"/>
                                        </p:tgtEl>
                                        <p:attrNameLst>
                                          <p:attrName>style.visibility</p:attrName>
                                        </p:attrNameLst>
                                      </p:cBhvr>
                                      <p:to>
                                        <p:strVal val="visible"/>
                                      </p:to>
                                    </p:set>
                                    <p:animEffect filter="fade" transition="in">
                                      <p:cBhvr>
                                        <p:cTn dur="500"/>
                                        <p:tgtEl>
                                          <p:spTgt spid="5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79"/>
                                        </p:tgtEl>
                                      </p:cBhvr>
                                    </p:animEffect>
                                    <p:set>
                                      <p:cBhvr>
                                        <p:cTn dur="1" fill="hold">
                                          <p:stCondLst>
                                            <p:cond delay="500"/>
                                          </p:stCondLst>
                                        </p:cTn>
                                        <p:tgtEl>
                                          <p:spTgt spid="53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0"/>
                                        </p:tgtEl>
                                        <p:attrNameLst>
                                          <p:attrName>style.visibility</p:attrName>
                                        </p:attrNameLst>
                                      </p:cBhvr>
                                      <p:to>
                                        <p:strVal val="visible"/>
                                      </p:to>
                                    </p:set>
                                    <p:animEffect filter="fade" transition="in">
                                      <p:cBhvr>
                                        <p:cTn dur="500"/>
                                        <p:tgtEl>
                                          <p:spTgt spid="5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1"/>
                                        </p:tgtEl>
                                        <p:attrNameLst>
                                          <p:attrName>style.visibility</p:attrName>
                                        </p:attrNameLst>
                                      </p:cBhvr>
                                      <p:to>
                                        <p:strVal val="visible"/>
                                      </p:to>
                                    </p:set>
                                    <p:animEffect filter="fade" transition="in">
                                      <p:cBhvr>
                                        <p:cTn dur="500"/>
                                        <p:tgtEl>
                                          <p:spTgt spid="5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2" type="sldNum"/>
          </p:nvPr>
        </p:nvSpPr>
        <p:spPr>
          <a:xfrm>
            <a:off x="6400800" y="54419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Times New Roman"/>
                <a:ea typeface="Times New Roman"/>
                <a:cs typeface="Times New Roman"/>
                <a:sym typeface="Times New Roman"/>
              </a:rPr>
              <a:t>‹#›</a:t>
            </a:fld>
            <a:endParaRPr b="0" i="0" sz="1200" u="none" cap="none" strike="noStrike">
              <a:solidFill>
                <a:srgbClr val="898989"/>
              </a:solidFill>
              <a:latin typeface="Times New Roman"/>
              <a:ea typeface="Times New Roman"/>
              <a:cs typeface="Times New Roman"/>
              <a:sym typeface="Times New Roman"/>
            </a:endParaRPr>
          </a:p>
        </p:txBody>
      </p:sp>
      <p:sp>
        <p:nvSpPr>
          <p:cNvPr id="148" name="Google Shape;148;p19"/>
          <p:cNvSpPr txBox="1"/>
          <p:nvPr>
            <p:ph type="title"/>
          </p:nvPr>
        </p:nvSpPr>
        <p:spPr>
          <a:xfrm>
            <a:off x="609600" y="230188"/>
            <a:ext cx="7772400" cy="6080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802531"/>
                </a:solidFill>
                <a:latin typeface="Times New Roman"/>
                <a:ea typeface="Times New Roman"/>
                <a:cs typeface="Times New Roman"/>
                <a:sym typeface="Times New Roman"/>
              </a:rPr>
              <a:t>Structuring Elements</a:t>
            </a:r>
            <a:endParaRPr/>
          </a:p>
        </p:txBody>
      </p:sp>
      <p:sp>
        <p:nvSpPr>
          <p:cNvPr id="149" name="Google Shape;149;p19"/>
          <p:cNvSpPr txBox="1"/>
          <p:nvPr/>
        </p:nvSpPr>
        <p:spPr>
          <a:xfrm>
            <a:off x="1050924" y="1143000"/>
            <a:ext cx="724852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A structuring element is a shape mask used in</a:t>
            </a:r>
            <a:endParaRPr/>
          </a:p>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the basic morphological operations.</a:t>
            </a:r>
            <a:endParaRPr/>
          </a:p>
          <a:p>
            <a:pPr indent="0" lvl="0" marL="0" marR="0" rtl="0" algn="l">
              <a:spcBef>
                <a:spcPts val="0"/>
              </a:spcBef>
              <a:spcAft>
                <a:spcPts val="0"/>
              </a:spcAft>
              <a:buNone/>
            </a:pPr>
            <a:r>
              <a:t/>
            </a:r>
            <a:endParaRPr b="0" i="0" sz="2400" u="none" cap="none" strike="noStrike">
              <a:solidFill>
                <a:srgbClr val="0C0C0C"/>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They can be any shape and size that is</a:t>
            </a:r>
            <a:endParaRPr/>
          </a:p>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digitally representable, and each has an origin</a:t>
            </a:r>
            <a:endParaRPr b="0" i="0" sz="2400" u="none" cap="none" strike="noStrike">
              <a:solidFill>
                <a:srgbClr val="800000"/>
              </a:solidFill>
              <a:latin typeface="Arial"/>
              <a:ea typeface="Arial"/>
              <a:cs typeface="Arial"/>
              <a:sym typeface="Arial"/>
            </a:endParaRPr>
          </a:p>
        </p:txBody>
      </p:sp>
      <p:sp>
        <p:nvSpPr>
          <p:cNvPr id="150" name="Google Shape;150;p19"/>
          <p:cNvSpPr/>
          <p:nvPr/>
        </p:nvSpPr>
        <p:spPr>
          <a:xfrm>
            <a:off x="1371600" y="3657600"/>
            <a:ext cx="5334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19"/>
          <p:cNvSpPr/>
          <p:nvPr/>
        </p:nvSpPr>
        <p:spPr>
          <a:xfrm>
            <a:off x="2743200" y="3429000"/>
            <a:ext cx="1066800" cy="990600"/>
          </a:xfrm>
          <a:prstGeom prst="hexagon">
            <a:avLst>
              <a:gd fmla="val 26923" name="adj"/>
              <a:gd fmla="val 115470" name="vf"/>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2" name="Google Shape;152;p19"/>
          <p:cNvSpPr/>
          <p:nvPr/>
        </p:nvSpPr>
        <p:spPr>
          <a:xfrm>
            <a:off x="4876800" y="3505200"/>
            <a:ext cx="762000" cy="685800"/>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 name="Google Shape;153;p19"/>
          <p:cNvSpPr txBox="1"/>
          <p:nvPr/>
        </p:nvSpPr>
        <p:spPr>
          <a:xfrm>
            <a:off x="1279525" y="4273550"/>
            <a:ext cx="6477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Verdana"/>
                <a:ea typeface="Verdana"/>
                <a:cs typeface="Verdana"/>
                <a:sym typeface="Verdana"/>
              </a:rPr>
              <a:t>box</a:t>
            </a:r>
            <a:endParaRPr/>
          </a:p>
        </p:txBody>
      </p:sp>
      <p:sp>
        <p:nvSpPr>
          <p:cNvPr id="154" name="Google Shape;154;p19"/>
          <p:cNvSpPr txBox="1"/>
          <p:nvPr/>
        </p:nvSpPr>
        <p:spPr>
          <a:xfrm>
            <a:off x="2727325" y="4502150"/>
            <a:ext cx="1271588"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Verdana"/>
                <a:ea typeface="Verdana"/>
                <a:cs typeface="Verdana"/>
                <a:sym typeface="Verdana"/>
              </a:rPr>
              <a:t>hexagon</a:t>
            </a:r>
            <a:endParaRPr/>
          </a:p>
        </p:txBody>
      </p:sp>
      <p:sp>
        <p:nvSpPr>
          <p:cNvPr id="155" name="Google Shape;155;p19"/>
          <p:cNvSpPr txBox="1"/>
          <p:nvPr/>
        </p:nvSpPr>
        <p:spPr>
          <a:xfrm>
            <a:off x="4953000" y="4419600"/>
            <a:ext cx="6953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Verdana"/>
                <a:ea typeface="Verdana"/>
                <a:cs typeface="Verdana"/>
                <a:sym typeface="Verdana"/>
              </a:rPr>
              <a:t>disk</a:t>
            </a:r>
            <a:endParaRPr/>
          </a:p>
        </p:txBody>
      </p:sp>
      <p:sp>
        <p:nvSpPr>
          <p:cNvPr id="156" name="Google Shape;156;p19"/>
          <p:cNvSpPr/>
          <p:nvPr/>
        </p:nvSpPr>
        <p:spPr>
          <a:xfrm>
            <a:off x="6781800" y="3581400"/>
            <a:ext cx="1295400" cy="838200"/>
          </a:xfrm>
          <a:prstGeom prst="plus">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 name="Google Shape;157;p19"/>
          <p:cNvSpPr txBox="1"/>
          <p:nvPr/>
        </p:nvSpPr>
        <p:spPr>
          <a:xfrm>
            <a:off x="6781800" y="4572000"/>
            <a:ext cx="15176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Verdana"/>
                <a:ea typeface="Verdana"/>
                <a:cs typeface="Verdana"/>
                <a:sym typeface="Verdana"/>
              </a:rPr>
              <a:t>something</a:t>
            </a:r>
            <a:endParaRPr/>
          </a:p>
        </p:txBody>
      </p:sp>
      <p:sp>
        <p:nvSpPr>
          <p:cNvPr id="158" name="Google Shape;158;p19"/>
          <p:cNvSpPr txBox="1"/>
          <p:nvPr/>
        </p:nvSpPr>
        <p:spPr>
          <a:xfrm>
            <a:off x="1219200" y="5105400"/>
            <a:ext cx="56832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FF"/>
                </a:solidFill>
                <a:latin typeface="Verdana"/>
                <a:ea typeface="Verdana"/>
                <a:cs typeface="Verdana"/>
                <a:sym typeface="Verdana"/>
              </a:rPr>
              <a:t>box(length,width)               disk(diameter)</a:t>
            </a:r>
            <a:endParaRPr/>
          </a:p>
        </p:txBody>
      </p:sp>
      <p:grpSp>
        <p:nvGrpSpPr>
          <p:cNvPr id="159" name="Google Shape;159;p19"/>
          <p:cNvGrpSpPr/>
          <p:nvPr/>
        </p:nvGrpSpPr>
        <p:grpSpPr>
          <a:xfrm>
            <a:off x="0" y="6429376"/>
            <a:ext cx="9220200" cy="428624"/>
            <a:chOff x="0" y="6505576"/>
            <a:chExt cx="9220200" cy="428624"/>
          </a:xfrm>
        </p:grpSpPr>
        <p:sp>
          <p:nvSpPr>
            <p:cNvPr id="160" name="Google Shape;160;p1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61" name="Google Shape;161;p1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1" name="Shape 5391"/>
        <p:cNvGrpSpPr/>
        <p:nvPr/>
      </p:nvGrpSpPr>
      <p:grpSpPr>
        <a:xfrm>
          <a:off x="0" y="0"/>
          <a:ext cx="0" cy="0"/>
          <a:chOff x="0" y="0"/>
          <a:chExt cx="0" cy="0"/>
        </a:xfrm>
      </p:grpSpPr>
      <p:grpSp>
        <p:nvGrpSpPr>
          <p:cNvPr id="5392" name="Google Shape;5392;p64"/>
          <p:cNvGrpSpPr/>
          <p:nvPr/>
        </p:nvGrpSpPr>
        <p:grpSpPr>
          <a:xfrm>
            <a:off x="0" y="6429376"/>
            <a:ext cx="9220200" cy="428624"/>
            <a:chOff x="0" y="6505576"/>
            <a:chExt cx="9220200" cy="428624"/>
          </a:xfrm>
        </p:grpSpPr>
        <p:sp>
          <p:nvSpPr>
            <p:cNvPr id="5393" name="Google Shape;5393;p6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394" name="Google Shape;5394;p6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395" name="Google Shape;5395;p64"/>
          <p:cNvSpPr txBox="1"/>
          <p:nvPr/>
        </p:nvSpPr>
        <p:spPr>
          <a:xfrm>
            <a:off x="152400" y="3200400"/>
            <a:ext cx="52577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Step-3 :   For   </a:t>
            </a:r>
            <a:r>
              <a:rPr lang="en-US" sz="2400">
                <a:solidFill>
                  <a:srgbClr val="0C0C0C"/>
                </a:solidFill>
                <a:latin typeface="Arial"/>
                <a:ea typeface="Arial"/>
                <a:cs typeface="Arial"/>
                <a:sym typeface="Arial"/>
              </a:rPr>
              <a:t>k = 3</a:t>
            </a:r>
            <a:r>
              <a:rPr lang="en-US" sz="2400">
                <a:solidFill>
                  <a:srgbClr val="C00000"/>
                </a:solidFill>
                <a:latin typeface="Arial"/>
                <a:ea typeface="Arial"/>
                <a:cs typeface="Arial"/>
                <a:sym typeface="Arial"/>
              </a:rPr>
              <a:t>,  X</a:t>
            </a:r>
            <a:r>
              <a:rPr baseline="-25000" lang="en-US" sz="2400">
                <a:solidFill>
                  <a:srgbClr val="C00000"/>
                </a:solidFill>
                <a:latin typeface="Arial"/>
                <a:ea typeface="Arial"/>
                <a:cs typeface="Arial"/>
                <a:sym typeface="Arial"/>
              </a:rPr>
              <a:t>3</a:t>
            </a:r>
            <a:r>
              <a:rPr lang="en-US" sz="2400">
                <a:solidFill>
                  <a:srgbClr val="C00000"/>
                </a:solidFill>
                <a:latin typeface="Arial"/>
                <a:ea typeface="Arial"/>
                <a:cs typeface="Arial"/>
                <a:sym typeface="Arial"/>
              </a:rPr>
              <a:t> = ( </a:t>
            </a:r>
            <a:r>
              <a:rPr b="1" lang="en-US" sz="2400">
                <a:solidFill>
                  <a:srgbClr val="C00000"/>
                </a:solidFill>
                <a:latin typeface="Arial"/>
                <a:ea typeface="Arial"/>
                <a:cs typeface="Arial"/>
                <a:sym typeface="Arial"/>
              </a:rPr>
              <a:t>X</a:t>
            </a:r>
            <a:r>
              <a:rPr b="1" baseline="-25000" lang="en-US" sz="2400">
                <a:solidFill>
                  <a:srgbClr val="C00000"/>
                </a:solidFill>
                <a:latin typeface="Arial"/>
                <a:ea typeface="Arial"/>
                <a:cs typeface="Arial"/>
                <a:sym typeface="Arial"/>
              </a:rPr>
              <a:t>2</a:t>
            </a:r>
            <a:r>
              <a:rPr lang="en-US" sz="2400">
                <a:solidFill>
                  <a:srgbClr val="C00000"/>
                </a:solidFill>
                <a:latin typeface="Arial"/>
                <a:ea typeface="Arial"/>
                <a:cs typeface="Arial"/>
                <a:sym typeface="Arial"/>
              </a:rPr>
              <a:t>       B ) </a:t>
            </a:r>
            <a:r>
              <a:rPr lang="en-US" sz="3200">
                <a:solidFill>
                  <a:srgbClr val="C00000"/>
                </a:solidFill>
                <a:latin typeface="Arial"/>
                <a:ea typeface="Arial"/>
                <a:cs typeface="Arial"/>
                <a:sym typeface="Arial"/>
              </a:rPr>
              <a:t>∩</a:t>
            </a:r>
            <a:r>
              <a:rPr lang="en-US" sz="2400">
                <a:solidFill>
                  <a:schemeClr val="dk1"/>
                </a:solidFill>
                <a:latin typeface="Arial"/>
                <a:ea typeface="Arial"/>
                <a:cs typeface="Arial"/>
                <a:sym typeface="Arial"/>
              </a:rPr>
              <a:t> A</a:t>
            </a:r>
            <a:r>
              <a:rPr baseline="30000" lang="en-US" sz="2400">
                <a:solidFill>
                  <a:schemeClr val="dk1"/>
                </a:solidFill>
                <a:latin typeface="Arial"/>
                <a:ea typeface="Arial"/>
                <a:cs typeface="Arial"/>
                <a:sym typeface="Arial"/>
              </a:rPr>
              <a:t>c</a:t>
            </a:r>
            <a:endParaRPr sz="2400">
              <a:solidFill>
                <a:schemeClr val="dk1"/>
              </a:solidFill>
              <a:latin typeface="Times New Roman"/>
              <a:ea typeface="Times New Roman"/>
              <a:cs typeface="Times New Roman"/>
              <a:sym typeface="Times New Roman"/>
            </a:endParaRPr>
          </a:p>
        </p:txBody>
      </p:sp>
      <p:grpSp>
        <p:nvGrpSpPr>
          <p:cNvPr id="5396" name="Google Shape;5396;p64"/>
          <p:cNvGrpSpPr/>
          <p:nvPr/>
        </p:nvGrpSpPr>
        <p:grpSpPr>
          <a:xfrm>
            <a:off x="3942968" y="3378877"/>
            <a:ext cx="248032" cy="253898"/>
            <a:chOff x="5114956" y="3429001"/>
            <a:chExt cx="295253" cy="296858"/>
          </a:xfrm>
        </p:grpSpPr>
        <p:cxnSp>
          <p:nvCxnSpPr>
            <p:cNvPr id="5397" name="Google Shape;5397;p64"/>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398" name="Google Shape;5398;p64"/>
            <p:cNvGrpSpPr/>
            <p:nvPr/>
          </p:nvGrpSpPr>
          <p:grpSpPr>
            <a:xfrm>
              <a:off x="5114965" y="3429001"/>
              <a:ext cx="295244" cy="296858"/>
              <a:chOff x="3810023" y="1371600"/>
              <a:chExt cx="304787" cy="296862"/>
            </a:xfrm>
          </p:grpSpPr>
          <p:sp>
            <p:nvSpPr>
              <p:cNvPr id="5399" name="Google Shape;5399;p64"/>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400" name="Google Shape;5400;p64"/>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401" name="Google Shape;5401;p64"/>
          <p:cNvSpPr txBox="1"/>
          <p:nvPr/>
        </p:nvSpPr>
        <p:spPr>
          <a:xfrm>
            <a:off x="157164" y="3962400"/>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Arial"/>
                <a:ea typeface="Arial"/>
                <a:cs typeface="Arial"/>
                <a:sym typeface="Arial"/>
              </a:rPr>
              <a:t>(i)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2</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B = </a:t>
            </a:r>
            <a:endParaRPr sz="2400">
              <a:solidFill>
                <a:srgbClr val="0070C0"/>
              </a:solidFill>
              <a:latin typeface="Times New Roman"/>
              <a:ea typeface="Times New Roman"/>
              <a:cs typeface="Times New Roman"/>
              <a:sym typeface="Times New Roman"/>
            </a:endParaRPr>
          </a:p>
        </p:txBody>
      </p:sp>
      <p:grpSp>
        <p:nvGrpSpPr>
          <p:cNvPr id="5402" name="Google Shape;5402;p64"/>
          <p:cNvGrpSpPr/>
          <p:nvPr/>
        </p:nvGrpSpPr>
        <p:grpSpPr>
          <a:xfrm>
            <a:off x="1047368" y="4038600"/>
            <a:ext cx="248032" cy="253898"/>
            <a:chOff x="5114956" y="3429001"/>
            <a:chExt cx="295253" cy="296858"/>
          </a:xfrm>
        </p:grpSpPr>
        <p:cxnSp>
          <p:nvCxnSpPr>
            <p:cNvPr id="5403" name="Google Shape;5403;p64"/>
            <p:cNvCxnSpPr/>
            <p:nvPr/>
          </p:nvCxnSpPr>
          <p:spPr>
            <a:xfrm>
              <a:off x="5114956" y="3581400"/>
              <a:ext cx="295244" cy="0"/>
            </a:xfrm>
            <a:prstGeom prst="straightConnector1">
              <a:avLst/>
            </a:prstGeom>
            <a:noFill/>
            <a:ln cap="flat" cmpd="sng" w="9525">
              <a:solidFill>
                <a:schemeClr val="dk1"/>
              </a:solidFill>
              <a:prstDash val="solid"/>
              <a:miter lim="800000"/>
              <a:headEnd len="med" w="med" type="none"/>
              <a:tailEnd len="med" w="med" type="none"/>
            </a:ln>
          </p:spPr>
        </p:cxnSp>
        <p:grpSp>
          <p:nvGrpSpPr>
            <p:cNvPr id="5404" name="Google Shape;5404;p64"/>
            <p:cNvGrpSpPr/>
            <p:nvPr/>
          </p:nvGrpSpPr>
          <p:grpSpPr>
            <a:xfrm>
              <a:off x="5114965" y="3429001"/>
              <a:ext cx="295244" cy="296858"/>
              <a:chOff x="3810023" y="1371600"/>
              <a:chExt cx="304787" cy="296862"/>
            </a:xfrm>
          </p:grpSpPr>
          <p:sp>
            <p:nvSpPr>
              <p:cNvPr id="5405" name="Google Shape;5405;p64"/>
              <p:cNvSpPr/>
              <p:nvPr/>
            </p:nvSpPr>
            <p:spPr>
              <a:xfrm>
                <a:off x="3810023" y="1371600"/>
                <a:ext cx="304787" cy="296862"/>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5406" name="Google Shape;5406;p64"/>
              <p:cNvCxnSpPr/>
              <p:nvPr/>
            </p:nvCxnSpPr>
            <p:spPr>
              <a:xfrm>
                <a:off x="3916056" y="1406790"/>
                <a:ext cx="0" cy="232099"/>
              </a:xfrm>
              <a:prstGeom prst="straightConnector1">
                <a:avLst/>
              </a:prstGeom>
              <a:noFill/>
              <a:ln cap="flat" cmpd="sng" w="9525">
                <a:solidFill>
                  <a:schemeClr val="dk1"/>
                </a:solidFill>
                <a:prstDash val="solid"/>
                <a:miter lim="800000"/>
                <a:headEnd len="med" w="med" type="none"/>
                <a:tailEnd len="med" w="med" type="none"/>
              </a:ln>
            </p:spPr>
          </p:cxnSp>
        </p:grpSp>
      </p:grpSp>
      <p:sp>
        <p:nvSpPr>
          <p:cNvPr id="5407" name="Google Shape;5407;p64"/>
          <p:cNvSpPr txBox="1"/>
          <p:nvPr/>
        </p:nvSpPr>
        <p:spPr>
          <a:xfrm>
            <a:off x="4612766" y="4034135"/>
            <a:ext cx="2016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  </a:t>
            </a:r>
            <a:r>
              <a:rPr lang="en-US" sz="2400">
                <a:solidFill>
                  <a:srgbClr val="0070C0"/>
                </a:solidFill>
                <a:latin typeface="Arial"/>
                <a:ea typeface="Arial"/>
                <a:cs typeface="Arial"/>
                <a:sym typeface="Arial"/>
              </a:rPr>
              <a:t>(i)  </a:t>
            </a:r>
            <a:r>
              <a:rPr lang="en-US" sz="2400">
                <a:solidFill>
                  <a:srgbClr val="C00000"/>
                </a:solidFill>
                <a:latin typeface="Arial"/>
                <a:ea typeface="Arial"/>
                <a:cs typeface="Arial"/>
                <a:sym typeface="Arial"/>
              </a:rPr>
              <a:t>X</a:t>
            </a:r>
            <a:r>
              <a:rPr baseline="-25000" lang="en-US" sz="2400">
                <a:solidFill>
                  <a:srgbClr val="C00000"/>
                </a:solidFill>
                <a:latin typeface="Arial"/>
                <a:ea typeface="Arial"/>
                <a:cs typeface="Arial"/>
                <a:sym typeface="Arial"/>
              </a:rPr>
              <a:t>3</a:t>
            </a:r>
            <a:r>
              <a:rPr lang="en-US" sz="2400">
                <a:solidFill>
                  <a:srgbClr val="0070C0"/>
                </a:solidFill>
                <a:latin typeface="Arial"/>
                <a:ea typeface="Arial"/>
                <a:cs typeface="Arial"/>
                <a:sym typeface="Arial"/>
              </a:rPr>
              <a:t>   </a:t>
            </a:r>
            <a:r>
              <a:rPr lang="en-US" sz="2400">
                <a:solidFill>
                  <a:srgbClr val="C00000"/>
                </a:solidFill>
                <a:latin typeface="Arial"/>
                <a:ea typeface="Arial"/>
                <a:cs typeface="Arial"/>
                <a:sym typeface="Arial"/>
              </a:rPr>
              <a:t>= </a:t>
            </a:r>
            <a:endParaRPr sz="2400">
              <a:solidFill>
                <a:srgbClr val="0070C0"/>
              </a:solidFill>
              <a:latin typeface="Times New Roman"/>
              <a:ea typeface="Times New Roman"/>
              <a:cs typeface="Times New Roman"/>
              <a:sym typeface="Times New Roman"/>
            </a:endParaRPr>
          </a:p>
        </p:txBody>
      </p:sp>
      <p:grpSp>
        <p:nvGrpSpPr>
          <p:cNvPr id="5408" name="Google Shape;5408;p64"/>
          <p:cNvGrpSpPr/>
          <p:nvPr/>
        </p:nvGrpSpPr>
        <p:grpSpPr>
          <a:xfrm>
            <a:off x="1971675" y="4038600"/>
            <a:ext cx="2524125" cy="1981200"/>
            <a:chOff x="1133475" y="304799"/>
            <a:chExt cx="2524125" cy="1981200"/>
          </a:xfrm>
        </p:grpSpPr>
        <p:cxnSp>
          <p:nvCxnSpPr>
            <p:cNvPr id="5409" name="Google Shape;5409;p64"/>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10" name="Google Shape;5410;p64"/>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411" name="Google Shape;5411;p64"/>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12" name="Google Shape;5412;p64"/>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13" name="Google Shape;5413;p64"/>
            <p:cNvCxnSpPr/>
            <p:nvPr/>
          </p:nvCxnSpPr>
          <p:spPr>
            <a:xfrm flipH="1">
              <a:off x="18287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14" name="Google Shape;5414;p64"/>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15" name="Google Shape;5415;p64"/>
            <p:cNvCxnSpPr/>
            <p:nvPr/>
          </p:nvCxnSpPr>
          <p:spPr>
            <a:xfrm>
              <a:off x="1133475" y="13715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16" name="Google Shape;5416;p64"/>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17" name="Google Shape;5417;p64"/>
            <p:cNvCxnSpPr/>
            <p:nvPr/>
          </p:nvCxnSpPr>
          <p:spPr>
            <a:xfrm>
              <a:off x="1143000" y="838199"/>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418" name="Google Shape;5418;p64"/>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419" name="Google Shape;5419;p64"/>
            <p:cNvSpPr/>
            <p:nvPr/>
          </p:nvSpPr>
          <p:spPr>
            <a:xfrm>
              <a:off x="3175004" y="914399"/>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5420" name="Google Shape;5420;p64"/>
            <p:cNvSpPr/>
            <p:nvPr/>
          </p:nvSpPr>
          <p:spPr>
            <a:xfrm>
              <a:off x="2514600" y="1403349"/>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sp>
          <p:nvSpPr>
            <p:cNvPr id="5421" name="Google Shape;5421;p64"/>
            <p:cNvSpPr/>
            <p:nvPr/>
          </p:nvSpPr>
          <p:spPr>
            <a:xfrm>
              <a:off x="2514600" y="365124"/>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422" name="Google Shape;5422;p64"/>
            <p:cNvSpPr/>
            <p:nvPr/>
          </p:nvSpPr>
          <p:spPr>
            <a:xfrm>
              <a:off x="1905000" y="914399"/>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5423" name="Google Shape;5423;p64"/>
            <p:cNvSpPr/>
            <p:nvPr/>
          </p:nvSpPr>
          <p:spPr>
            <a:xfrm>
              <a:off x="2514610" y="914399"/>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grpSp>
      <p:sp>
        <p:nvSpPr>
          <p:cNvPr id="5424" name="Google Shape;5424;p64"/>
          <p:cNvSpPr txBox="1"/>
          <p:nvPr/>
        </p:nvSpPr>
        <p:spPr>
          <a:xfrm>
            <a:off x="-76200" y="66073"/>
            <a:ext cx="64631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a:t>
            </a:r>
            <a:endParaRPr/>
          </a:p>
        </p:txBody>
      </p:sp>
      <p:grpSp>
        <p:nvGrpSpPr>
          <p:cNvPr id="5425" name="Google Shape;5425;p64"/>
          <p:cNvGrpSpPr/>
          <p:nvPr/>
        </p:nvGrpSpPr>
        <p:grpSpPr>
          <a:xfrm>
            <a:off x="533400" y="225799"/>
            <a:ext cx="2362198" cy="2136401"/>
            <a:chOff x="1743075" y="2978985"/>
            <a:chExt cx="2549522" cy="1989891"/>
          </a:xfrm>
        </p:grpSpPr>
        <p:cxnSp>
          <p:nvCxnSpPr>
            <p:cNvPr id="5426" name="Google Shape;5426;p64"/>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27" name="Google Shape;5427;p64"/>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428" name="Google Shape;5428;p64"/>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29" name="Google Shape;5429;p64"/>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30" name="Google Shape;5430;p64"/>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31" name="Google Shape;5431;p64"/>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32" name="Google Shape;5432;p64"/>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33" name="Google Shape;5433;p64"/>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34" name="Google Shape;5434;p64"/>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435" name="Google Shape;5435;p64"/>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436" name="Google Shape;5436;p64"/>
            <p:cNvSpPr/>
            <p:nvPr/>
          </p:nvSpPr>
          <p:spPr>
            <a:xfrm>
              <a:off x="3784600" y="3048000"/>
              <a:ext cx="457202"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37" name="Google Shape;5437;p64"/>
            <p:cNvSpPr/>
            <p:nvPr/>
          </p:nvSpPr>
          <p:spPr>
            <a:xfrm>
              <a:off x="3784604"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38" name="Google Shape;5438;p64"/>
            <p:cNvSpPr/>
            <p:nvPr/>
          </p:nvSpPr>
          <p:spPr>
            <a:xfrm>
              <a:off x="3819536" y="4130675"/>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39" name="Google Shape;5439;p64"/>
            <p:cNvSpPr/>
            <p:nvPr/>
          </p:nvSpPr>
          <p:spPr>
            <a:xfrm>
              <a:off x="37846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0" name="Google Shape;5440;p64"/>
            <p:cNvSpPr/>
            <p:nvPr/>
          </p:nvSpPr>
          <p:spPr>
            <a:xfrm>
              <a:off x="3124200"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1" name="Google Shape;5441;p64"/>
            <p:cNvSpPr/>
            <p:nvPr/>
          </p:nvSpPr>
          <p:spPr>
            <a:xfrm>
              <a:off x="2514600"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2" name="Google Shape;5442;p64"/>
            <p:cNvSpPr/>
            <p:nvPr/>
          </p:nvSpPr>
          <p:spPr>
            <a:xfrm>
              <a:off x="1905000" y="41306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3" name="Google Shape;5443;p64"/>
            <p:cNvSpPr/>
            <p:nvPr/>
          </p:nvSpPr>
          <p:spPr>
            <a:xfrm>
              <a:off x="31242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4" name="Google Shape;5444;p64"/>
            <p:cNvSpPr/>
            <p:nvPr/>
          </p:nvSpPr>
          <p:spPr>
            <a:xfrm>
              <a:off x="251461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45" name="Google Shape;5445;p64"/>
            <p:cNvSpPr/>
            <p:nvPr/>
          </p:nvSpPr>
          <p:spPr>
            <a:xfrm>
              <a:off x="19050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446" name="Google Shape;5446;p64"/>
          <p:cNvSpPr txBox="1"/>
          <p:nvPr/>
        </p:nvSpPr>
        <p:spPr>
          <a:xfrm>
            <a:off x="2971800" y="66073"/>
            <a:ext cx="777757"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2800"/>
              <a:buFont typeface="Arial"/>
              <a:buNone/>
            </a:pPr>
            <a:r>
              <a:rPr b="1" lang="en-US" sz="2800">
                <a:solidFill>
                  <a:srgbClr val="C00000"/>
                </a:solidFill>
                <a:latin typeface="Arial"/>
                <a:ea typeface="Arial"/>
                <a:cs typeface="Arial"/>
                <a:sym typeface="Arial"/>
              </a:rPr>
              <a:t>X</a:t>
            </a:r>
            <a:r>
              <a:rPr b="1" baseline="-25000" lang="en-US" sz="2800">
                <a:solidFill>
                  <a:srgbClr val="C00000"/>
                </a:solidFill>
                <a:latin typeface="Arial"/>
                <a:ea typeface="Arial"/>
                <a:cs typeface="Arial"/>
                <a:sym typeface="Arial"/>
              </a:rPr>
              <a:t>2 </a:t>
            </a:r>
            <a:r>
              <a:rPr lang="en-US" sz="2800">
                <a:solidFill>
                  <a:schemeClr val="dk1"/>
                </a:solidFill>
                <a:latin typeface="Times New Roman"/>
                <a:ea typeface="Times New Roman"/>
                <a:cs typeface="Times New Roman"/>
                <a:sym typeface="Times New Roman"/>
              </a:rPr>
              <a:t>=</a:t>
            </a:r>
            <a:endParaRPr/>
          </a:p>
        </p:txBody>
      </p:sp>
      <p:grpSp>
        <p:nvGrpSpPr>
          <p:cNvPr id="5447" name="Google Shape;5447;p64"/>
          <p:cNvGrpSpPr/>
          <p:nvPr/>
        </p:nvGrpSpPr>
        <p:grpSpPr>
          <a:xfrm>
            <a:off x="3657600" y="218473"/>
            <a:ext cx="2362198" cy="2136401"/>
            <a:chOff x="1743075" y="2978985"/>
            <a:chExt cx="2549522" cy="1989891"/>
          </a:xfrm>
        </p:grpSpPr>
        <p:cxnSp>
          <p:nvCxnSpPr>
            <p:cNvPr id="5448" name="Google Shape;5448;p64"/>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49" name="Google Shape;5449;p64"/>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450" name="Google Shape;5450;p64"/>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51" name="Google Shape;5451;p64"/>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52" name="Google Shape;5452;p64"/>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53" name="Google Shape;5453;p64"/>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54" name="Google Shape;5454;p64"/>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55" name="Google Shape;5455;p64"/>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56" name="Google Shape;5456;p64"/>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457" name="Google Shape;5457;p64"/>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grpSp>
      <p:grpSp>
        <p:nvGrpSpPr>
          <p:cNvPr id="5458" name="Google Shape;5458;p64"/>
          <p:cNvGrpSpPr/>
          <p:nvPr/>
        </p:nvGrpSpPr>
        <p:grpSpPr>
          <a:xfrm>
            <a:off x="6663170" y="218473"/>
            <a:ext cx="2404630" cy="2136401"/>
            <a:chOff x="1743075" y="2978985"/>
            <a:chExt cx="2549522" cy="1989891"/>
          </a:xfrm>
        </p:grpSpPr>
        <p:cxnSp>
          <p:nvCxnSpPr>
            <p:cNvPr id="5459" name="Google Shape;5459;p64"/>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60" name="Google Shape;5460;p64"/>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461" name="Google Shape;5461;p64"/>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62" name="Google Shape;5462;p64"/>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63" name="Google Shape;5463;p64"/>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64" name="Google Shape;5464;p64"/>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65" name="Google Shape;5465;p64"/>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66" name="Google Shape;5466;p64"/>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67" name="Google Shape;5467;p64"/>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468" name="Google Shape;5468;p64"/>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469" name="Google Shape;5469;p64"/>
            <p:cNvSpPr/>
            <p:nvPr/>
          </p:nvSpPr>
          <p:spPr>
            <a:xfrm>
              <a:off x="1868853"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470" name="Google Shape;5470;p64"/>
          <p:cNvSpPr txBox="1"/>
          <p:nvPr/>
        </p:nvSpPr>
        <p:spPr>
          <a:xfrm>
            <a:off x="6019800" y="66073"/>
            <a:ext cx="77615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a:t>
            </a:r>
            <a:r>
              <a:rPr baseline="30000" lang="en-US" sz="2800">
                <a:solidFill>
                  <a:schemeClr val="dk1"/>
                </a:solidFill>
                <a:latin typeface="Arial"/>
                <a:ea typeface="Arial"/>
                <a:cs typeface="Arial"/>
                <a:sym typeface="Arial"/>
              </a:rPr>
              <a:t>c</a:t>
            </a:r>
            <a:r>
              <a:rPr lang="en-US" sz="20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a:t>
            </a:r>
            <a:endParaRPr/>
          </a:p>
        </p:txBody>
      </p:sp>
      <p:sp>
        <p:nvSpPr>
          <p:cNvPr id="5471" name="Google Shape;5471;p64"/>
          <p:cNvSpPr/>
          <p:nvPr/>
        </p:nvSpPr>
        <p:spPr>
          <a:xfrm>
            <a:off x="2017202"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472" name="Google Shape;5472;p64"/>
          <p:cNvSpPr/>
          <p:nvPr/>
        </p:nvSpPr>
        <p:spPr>
          <a:xfrm>
            <a:off x="2017202" y="980473"/>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473" name="Google Shape;5473;p64"/>
          <p:cNvSpPr/>
          <p:nvPr/>
        </p:nvSpPr>
        <p:spPr>
          <a:xfrm>
            <a:off x="1447800"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474" name="Google Shape;5474;p64"/>
          <p:cNvSpPr/>
          <p:nvPr/>
        </p:nvSpPr>
        <p:spPr>
          <a:xfrm>
            <a:off x="7391400" y="294673"/>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75" name="Google Shape;5475;p64"/>
          <p:cNvSpPr/>
          <p:nvPr/>
        </p:nvSpPr>
        <p:spPr>
          <a:xfrm>
            <a:off x="67818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76" name="Google Shape;5476;p64"/>
          <p:cNvSpPr/>
          <p:nvPr/>
        </p:nvSpPr>
        <p:spPr>
          <a:xfrm>
            <a:off x="79987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77" name="Google Shape;5477;p64"/>
          <p:cNvSpPr/>
          <p:nvPr/>
        </p:nvSpPr>
        <p:spPr>
          <a:xfrm>
            <a:off x="73914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478" name="Google Shape;5478;p64"/>
          <p:cNvSpPr/>
          <p:nvPr/>
        </p:nvSpPr>
        <p:spPr>
          <a:xfrm>
            <a:off x="79987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nvGrpSpPr>
          <p:cNvPr id="5479" name="Google Shape;5479;p64"/>
          <p:cNvGrpSpPr/>
          <p:nvPr/>
        </p:nvGrpSpPr>
        <p:grpSpPr>
          <a:xfrm>
            <a:off x="6010275" y="4038600"/>
            <a:ext cx="2524125" cy="1981200"/>
            <a:chOff x="1133475" y="304799"/>
            <a:chExt cx="2524125" cy="1981200"/>
          </a:xfrm>
        </p:grpSpPr>
        <p:cxnSp>
          <p:nvCxnSpPr>
            <p:cNvPr id="5480" name="Google Shape;5480;p64"/>
            <p:cNvCxnSpPr/>
            <p:nvPr/>
          </p:nvCxnSpPr>
          <p:spPr>
            <a:xfrm flipH="1">
              <a:off x="36575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81" name="Google Shape;5481;p64"/>
            <p:cNvCxnSpPr/>
            <p:nvPr/>
          </p:nvCxnSpPr>
          <p:spPr>
            <a:xfrm flipH="1" rot="10800000">
              <a:off x="1143002" y="2278296"/>
              <a:ext cx="2514587" cy="7703"/>
            </a:xfrm>
            <a:prstGeom prst="straightConnector1">
              <a:avLst/>
            </a:prstGeom>
            <a:noFill/>
            <a:ln cap="flat" cmpd="sng" w="12700">
              <a:solidFill>
                <a:schemeClr val="dk1"/>
              </a:solidFill>
              <a:prstDash val="solid"/>
              <a:round/>
              <a:headEnd len="med" w="med" type="none"/>
              <a:tailEnd len="med" w="med" type="none"/>
            </a:ln>
          </p:spPr>
        </p:cxnSp>
        <p:cxnSp>
          <p:nvCxnSpPr>
            <p:cNvPr id="5482" name="Google Shape;5482;p64"/>
            <p:cNvCxnSpPr/>
            <p:nvPr/>
          </p:nvCxnSpPr>
          <p:spPr>
            <a:xfrm flipH="1">
              <a:off x="3048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83" name="Google Shape;5483;p64"/>
            <p:cNvCxnSpPr/>
            <p:nvPr/>
          </p:nvCxnSpPr>
          <p:spPr>
            <a:xfrm flipH="1">
              <a:off x="24384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84" name="Google Shape;5484;p64"/>
            <p:cNvCxnSpPr/>
            <p:nvPr/>
          </p:nvCxnSpPr>
          <p:spPr>
            <a:xfrm flipH="1">
              <a:off x="1828798"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85" name="Google Shape;5485;p64"/>
            <p:cNvCxnSpPr/>
            <p:nvPr/>
          </p:nvCxnSpPr>
          <p:spPr>
            <a:xfrm flipH="1">
              <a:off x="1143000" y="304799"/>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486" name="Google Shape;5486;p64"/>
            <p:cNvCxnSpPr/>
            <p:nvPr/>
          </p:nvCxnSpPr>
          <p:spPr>
            <a:xfrm>
              <a:off x="1133475" y="13715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87" name="Google Shape;5487;p64"/>
            <p:cNvCxnSpPr/>
            <p:nvPr/>
          </p:nvCxnSpPr>
          <p:spPr>
            <a:xfrm>
              <a:off x="1143000" y="1828799"/>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488" name="Google Shape;5488;p64"/>
            <p:cNvCxnSpPr/>
            <p:nvPr/>
          </p:nvCxnSpPr>
          <p:spPr>
            <a:xfrm>
              <a:off x="1143000" y="838199"/>
              <a:ext cx="2514587" cy="14219"/>
            </a:xfrm>
            <a:prstGeom prst="straightConnector1">
              <a:avLst/>
            </a:prstGeom>
            <a:noFill/>
            <a:ln cap="flat" cmpd="sng" w="12700">
              <a:solidFill>
                <a:schemeClr val="dk1"/>
              </a:solidFill>
              <a:prstDash val="solid"/>
              <a:round/>
              <a:headEnd len="med" w="med" type="none"/>
              <a:tailEnd len="med" w="med" type="none"/>
            </a:ln>
          </p:spPr>
        </p:cxnSp>
        <p:cxnSp>
          <p:nvCxnSpPr>
            <p:cNvPr id="5489" name="Google Shape;5489;p64"/>
            <p:cNvCxnSpPr/>
            <p:nvPr/>
          </p:nvCxnSpPr>
          <p:spPr>
            <a:xfrm>
              <a:off x="1143000" y="304799"/>
              <a:ext cx="2514587" cy="14215"/>
            </a:xfrm>
            <a:prstGeom prst="straightConnector1">
              <a:avLst/>
            </a:prstGeom>
            <a:noFill/>
            <a:ln cap="flat" cmpd="sng" w="12700">
              <a:solidFill>
                <a:schemeClr val="dk1"/>
              </a:solidFill>
              <a:prstDash val="solid"/>
              <a:round/>
              <a:headEnd len="med" w="med" type="none"/>
              <a:tailEnd len="med" w="med" type="none"/>
            </a:ln>
          </p:spPr>
        </p:cxnSp>
        <p:sp>
          <p:nvSpPr>
            <p:cNvPr id="5490" name="Google Shape;5490;p64"/>
            <p:cNvSpPr/>
            <p:nvPr/>
          </p:nvSpPr>
          <p:spPr>
            <a:xfrm>
              <a:off x="2514600" y="1371599"/>
              <a:ext cx="447664" cy="349250"/>
            </a:xfrm>
            <a:prstGeom prst="rect">
              <a:avLst/>
            </a:prstGeom>
            <a:solidFill>
              <a:schemeClr val="lt1">
                <a:alpha val="274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5491" name="Google Shape;5491;p64"/>
            <p:cNvSpPr/>
            <p:nvPr/>
          </p:nvSpPr>
          <p:spPr>
            <a:xfrm>
              <a:off x="2514610" y="914399"/>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grpSp>
      <p:sp>
        <p:nvSpPr>
          <p:cNvPr id="5492" name="Google Shape;5492;p64"/>
          <p:cNvSpPr/>
          <p:nvPr/>
        </p:nvSpPr>
        <p:spPr>
          <a:xfrm>
            <a:off x="2743200" y="5121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5493" name="Google Shape;5493;p64"/>
          <p:cNvSpPr/>
          <p:nvPr/>
        </p:nvSpPr>
        <p:spPr>
          <a:xfrm>
            <a:off x="3352800" y="55784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5494" name="Google Shape;5494;p64"/>
          <p:cNvSpPr/>
          <p:nvPr/>
        </p:nvSpPr>
        <p:spPr>
          <a:xfrm>
            <a:off x="4013204" y="5121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5495" name="Google Shape;5495;p64"/>
          <p:cNvSpPr/>
          <p:nvPr/>
        </p:nvSpPr>
        <p:spPr>
          <a:xfrm>
            <a:off x="6781800" y="51054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5496" name="Google Shape;5496;p64"/>
          <p:cNvSpPr/>
          <p:nvPr/>
        </p:nvSpPr>
        <p:spPr>
          <a:xfrm>
            <a:off x="4419600" y="14033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497" name="Google Shape;5497;p64"/>
          <p:cNvSpPr/>
          <p:nvPr/>
        </p:nvSpPr>
        <p:spPr>
          <a:xfrm>
            <a:off x="4982885" y="1403350"/>
            <a:ext cx="406967" cy="283432"/>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498" name="Google Shape;5498;p64"/>
          <p:cNvSpPr/>
          <p:nvPr/>
        </p:nvSpPr>
        <p:spPr>
          <a:xfrm>
            <a:off x="4962536" y="8699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a:t>
            </a:r>
            <a:endParaRPr sz="2000">
              <a:solidFill>
                <a:srgbClr val="C00000"/>
              </a:solidFill>
              <a:latin typeface="Times New Roman"/>
              <a:ea typeface="Times New Roman"/>
              <a:cs typeface="Times New Roman"/>
              <a:sym typeface="Times New Roman"/>
            </a:endParaRPr>
          </a:p>
        </p:txBody>
      </p:sp>
      <p:sp>
        <p:nvSpPr>
          <p:cNvPr id="5499" name="Google Shape;5499;p64"/>
          <p:cNvSpPr/>
          <p:nvPr/>
        </p:nvSpPr>
        <p:spPr>
          <a:xfrm>
            <a:off x="2057400" y="5105400"/>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500" name="Google Shape;5500;p64"/>
          <p:cNvSpPr/>
          <p:nvPr/>
        </p:nvSpPr>
        <p:spPr>
          <a:xfrm>
            <a:off x="2743200" y="55784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grpSp>
        <p:nvGrpSpPr>
          <p:cNvPr id="5501" name="Google Shape;5501;p64"/>
          <p:cNvGrpSpPr/>
          <p:nvPr/>
        </p:nvGrpSpPr>
        <p:grpSpPr>
          <a:xfrm>
            <a:off x="7551115" y="2461681"/>
            <a:ext cx="1364286" cy="891119"/>
            <a:chOff x="5943785" y="685800"/>
            <a:chExt cx="2285815" cy="1628775"/>
          </a:xfrm>
        </p:grpSpPr>
        <p:grpSp>
          <p:nvGrpSpPr>
            <p:cNvPr id="5502" name="Google Shape;5502;p64"/>
            <p:cNvGrpSpPr/>
            <p:nvPr/>
          </p:nvGrpSpPr>
          <p:grpSpPr>
            <a:xfrm>
              <a:off x="6781800" y="762000"/>
              <a:ext cx="1447800" cy="1552575"/>
              <a:chOff x="1008" y="1872"/>
              <a:chExt cx="912" cy="978"/>
            </a:xfrm>
          </p:grpSpPr>
          <p:sp>
            <p:nvSpPr>
              <p:cNvPr id="5503" name="Google Shape;5503;p64"/>
              <p:cNvSpPr/>
              <p:nvPr/>
            </p:nvSpPr>
            <p:spPr>
              <a:xfrm>
                <a:off x="1312" y="2524"/>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504" name="Google Shape;5504;p64"/>
              <p:cNvSpPr/>
              <p:nvPr/>
            </p:nvSpPr>
            <p:spPr>
              <a:xfrm>
                <a:off x="1616"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sp>
            <p:nvSpPr>
              <p:cNvPr id="5505" name="Google Shape;5505;p64"/>
              <p:cNvSpPr/>
              <p:nvPr/>
            </p:nvSpPr>
            <p:spPr>
              <a:xfrm>
                <a:off x="1312" y="2198"/>
                <a:ext cx="304" cy="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highlight>
                      <a:srgbClr val="FF00FF"/>
                    </a:highlight>
                    <a:latin typeface="Times New Roman"/>
                    <a:ea typeface="Times New Roman"/>
                    <a:cs typeface="Times New Roman"/>
                    <a:sym typeface="Times New Roman"/>
                  </a:rPr>
                  <a:t> </a:t>
                </a:r>
                <a:endParaRPr/>
              </a:p>
            </p:txBody>
          </p:sp>
          <p:sp>
            <p:nvSpPr>
              <p:cNvPr id="5506" name="Google Shape;5506;p64"/>
              <p:cNvSpPr/>
              <p:nvPr/>
            </p:nvSpPr>
            <p:spPr>
              <a:xfrm>
                <a:off x="1008" y="2198"/>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5507" name="Google Shape;5507;p64"/>
              <p:cNvSpPr/>
              <p:nvPr/>
            </p:nvSpPr>
            <p:spPr>
              <a:xfrm>
                <a:off x="1312" y="1872"/>
                <a:ext cx="304" cy="32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endParaRPr/>
              </a:p>
            </p:txBody>
          </p:sp>
          <p:cxnSp>
            <p:nvCxnSpPr>
              <p:cNvPr id="5508" name="Google Shape;5508;p64"/>
              <p:cNvCxnSpPr/>
              <p:nvPr/>
            </p:nvCxnSpPr>
            <p:spPr>
              <a:xfrm>
                <a:off x="1008" y="1872"/>
                <a:ext cx="912" cy="0"/>
              </a:xfrm>
              <a:prstGeom prst="straightConnector1">
                <a:avLst/>
              </a:prstGeom>
              <a:noFill/>
              <a:ln cap="sq" cmpd="sng" w="12700">
                <a:solidFill>
                  <a:schemeClr val="dk1"/>
                </a:solidFill>
                <a:prstDash val="solid"/>
                <a:round/>
                <a:headEnd len="med" w="med" type="none"/>
                <a:tailEnd len="med" w="med" type="none"/>
              </a:ln>
            </p:spPr>
          </p:cxnSp>
          <p:cxnSp>
            <p:nvCxnSpPr>
              <p:cNvPr id="5509" name="Google Shape;5509;p64"/>
              <p:cNvCxnSpPr/>
              <p:nvPr/>
            </p:nvCxnSpPr>
            <p:spPr>
              <a:xfrm>
                <a:off x="1008" y="2198"/>
                <a:ext cx="912" cy="0"/>
              </a:xfrm>
              <a:prstGeom prst="straightConnector1">
                <a:avLst/>
              </a:prstGeom>
              <a:noFill/>
              <a:ln cap="flat" cmpd="sng" w="12700">
                <a:solidFill>
                  <a:schemeClr val="dk1"/>
                </a:solidFill>
                <a:prstDash val="solid"/>
                <a:round/>
                <a:headEnd len="med" w="med" type="none"/>
                <a:tailEnd len="med" w="med" type="none"/>
              </a:ln>
            </p:spPr>
          </p:cxnSp>
          <p:cxnSp>
            <p:nvCxnSpPr>
              <p:cNvPr id="5510" name="Google Shape;5510;p64"/>
              <p:cNvCxnSpPr/>
              <p:nvPr/>
            </p:nvCxnSpPr>
            <p:spPr>
              <a:xfrm>
                <a:off x="1008" y="2524"/>
                <a:ext cx="912" cy="0"/>
              </a:xfrm>
              <a:prstGeom prst="straightConnector1">
                <a:avLst/>
              </a:prstGeom>
              <a:noFill/>
              <a:ln cap="flat" cmpd="sng" w="12700">
                <a:solidFill>
                  <a:schemeClr val="dk1"/>
                </a:solidFill>
                <a:prstDash val="solid"/>
                <a:round/>
                <a:headEnd len="med" w="med" type="none"/>
                <a:tailEnd len="med" w="med" type="none"/>
              </a:ln>
            </p:spPr>
          </p:cxnSp>
          <p:cxnSp>
            <p:nvCxnSpPr>
              <p:cNvPr id="5511" name="Google Shape;5511;p64"/>
              <p:cNvCxnSpPr/>
              <p:nvPr/>
            </p:nvCxnSpPr>
            <p:spPr>
              <a:xfrm>
                <a:off x="1008" y="2850"/>
                <a:ext cx="912" cy="0"/>
              </a:xfrm>
              <a:prstGeom prst="straightConnector1">
                <a:avLst/>
              </a:prstGeom>
              <a:noFill/>
              <a:ln cap="sq" cmpd="sng" w="12700">
                <a:solidFill>
                  <a:schemeClr val="dk1"/>
                </a:solidFill>
                <a:prstDash val="solid"/>
                <a:round/>
                <a:headEnd len="med" w="med" type="none"/>
                <a:tailEnd len="med" w="med" type="none"/>
              </a:ln>
            </p:spPr>
          </p:cxnSp>
          <p:cxnSp>
            <p:nvCxnSpPr>
              <p:cNvPr id="5512" name="Google Shape;5512;p64"/>
              <p:cNvCxnSpPr/>
              <p:nvPr/>
            </p:nvCxnSpPr>
            <p:spPr>
              <a:xfrm>
                <a:off x="1008" y="1872"/>
                <a:ext cx="0" cy="978"/>
              </a:xfrm>
              <a:prstGeom prst="straightConnector1">
                <a:avLst/>
              </a:prstGeom>
              <a:noFill/>
              <a:ln cap="sq" cmpd="sng" w="12700">
                <a:solidFill>
                  <a:schemeClr val="dk1"/>
                </a:solidFill>
                <a:prstDash val="solid"/>
                <a:round/>
                <a:headEnd len="med" w="med" type="none"/>
                <a:tailEnd len="med" w="med" type="none"/>
              </a:ln>
            </p:spPr>
          </p:cxnSp>
          <p:cxnSp>
            <p:nvCxnSpPr>
              <p:cNvPr id="5513" name="Google Shape;5513;p64"/>
              <p:cNvCxnSpPr/>
              <p:nvPr/>
            </p:nvCxnSpPr>
            <p:spPr>
              <a:xfrm>
                <a:off x="1312"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514" name="Google Shape;5514;p64"/>
              <p:cNvCxnSpPr/>
              <p:nvPr/>
            </p:nvCxnSpPr>
            <p:spPr>
              <a:xfrm>
                <a:off x="1616" y="1872"/>
                <a:ext cx="0" cy="978"/>
              </a:xfrm>
              <a:prstGeom prst="straightConnector1">
                <a:avLst/>
              </a:prstGeom>
              <a:noFill/>
              <a:ln cap="flat" cmpd="sng" w="12700">
                <a:solidFill>
                  <a:schemeClr val="dk1"/>
                </a:solidFill>
                <a:prstDash val="solid"/>
                <a:round/>
                <a:headEnd len="med" w="med" type="none"/>
                <a:tailEnd len="med" w="med" type="none"/>
              </a:ln>
            </p:spPr>
          </p:cxnSp>
          <p:cxnSp>
            <p:nvCxnSpPr>
              <p:cNvPr id="5515" name="Google Shape;5515;p64"/>
              <p:cNvCxnSpPr/>
              <p:nvPr/>
            </p:nvCxnSpPr>
            <p:spPr>
              <a:xfrm>
                <a:off x="1920" y="1872"/>
                <a:ext cx="0" cy="978"/>
              </a:xfrm>
              <a:prstGeom prst="straightConnector1">
                <a:avLst/>
              </a:prstGeom>
              <a:noFill/>
              <a:ln cap="sq" cmpd="sng" w="12700">
                <a:solidFill>
                  <a:schemeClr val="dk1"/>
                </a:solidFill>
                <a:prstDash val="solid"/>
                <a:round/>
                <a:headEnd len="med" w="med" type="none"/>
                <a:tailEnd len="med" w="med" type="none"/>
              </a:ln>
            </p:spPr>
          </p:cxnSp>
        </p:grpSp>
        <p:sp>
          <p:nvSpPr>
            <p:cNvPr id="5516" name="Google Shape;5516;p64"/>
            <p:cNvSpPr txBox="1"/>
            <p:nvPr/>
          </p:nvSpPr>
          <p:spPr>
            <a:xfrm>
              <a:off x="5943785" y="685800"/>
              <a:ext cx="881439" cy="675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B =</a:t>
              </a:r>
              <a:endParaRPr sz="2800">
                <a:solidFill>
                  <a:schemeClr val="dk1"/>
                </a:solidFill>
                <a:latin typeface="Times New Roman"/>
                <a:ea typeface="Times New Roman"/>
                <a:cs typeface="Times New Roman"/>
                <a:sym typeface="Times New Roman"/>
              </a:endParaRPr>
            </a:p>
          </p:txBody>
        </p:sp>
      </p:grpSp>
      <p:sp>
        <p:nvSpPr>
          <p:cNvPr id="5517" name="Google Shape;5517;p64"/>
          <p:cNvSpPr/>
          <p:nvPr/>
        </p:nvSpPr>
        <p:spPr>
          <a:xfrm rot="-5400000">
            <a:off x="3601242" y="-832573"/>
            <a:ext cx="186624" cy="724129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1" name="Shape 5521"/>
        <p:cNvGrpSpPr/>
        <p:nvPr/>
      </p:nvGrpSpPr>
      <p:grpSpPr>
        <a:xfrm>
          <a:off x="0" y="0"/>
          <a:ext cx="0" cy="0"/>
          <a:chOff x="0" y="0"/>
          <a:chExt cx="0" cy="0"/>
        </a:xfrm>
      </p:grpSpPr>
      <p:grpSp>
        <p:nvGrpSpPr>
          <p:cNvPr id="5522" name="Google Shape;5522;p65"/>
          <p:cNvGrpSpPr/>
          <p:nvPr/>
        </p:nvGrpSpPr>
        <p:grpSpPr>
          <a:xfrm>
            <a:off x="0" y="6429376"/>
            <a:ext cx="9220200" cy="428624"/>
            <a:chOff x="0" y="6505576"/>
            <a:chExt cx="9220200" cy="428624"/>
          </a:xfrm>
        </p:grpSpPr>
        <p:sp>
          <p:nvSpPr>
            <p:cNvPr id="5523" name="Google Shape;5523;p6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524" name="Google Shape;5524;p6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525" name="Google Shape;5525;p65"/>
          <p:cNvSpPr txBox="1"/>
          <p:nvPr/>
        </p:nvSpPr>
        <p:spPr>
          <a:xfrm>
            <a:off x="152400" y="2895600"/>
            <a:ext cx="88914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Step-4 :   Here, X</a:t>
            </a:r>
            <a:r>
              <a:rPr baseline="-25000" lang="en-US" sz="2400">
                <a:solidFill>
                  <a:srgbClr val="C00000"/>
                </a:solidFill>
                <a:latin typeface="Arial"/>
                <a:ea typeface="Arial"/>
                <a:cs typeface="Arial"/>
                <a:sym typeface="Arial"/>
              </a:rPr>
              <a:t>3</a:t>
            </a:r>
            <a:r>
              <a:rPr lang="en-US" sz="2400">
                <a:solidFill>
                  <a:srgbClr val="C00000"/>
                </a:solidFill>
                <a:latin typeface="Arial"/>
                <a:ea typeface="Arial"/>
                <a:cs typeface="Arial"/>
                <a:sym typeface="Arial"/>
              </a:rPr>
              <a:t> =  </a:t>
            </a:r>
            <a:r>
              <a:rPr b="1" lang="en-US" sz="2400">
                <a:solidFill>
                  <a:srgbClr val="C00000"/>
                </a:solidFill>
                <a:latin typeface="Arial"/>
                <a:ea typeface="Arial"/>
                <a:cs typeface="Arial"/>
                <a:sym typeface="Arial"/>
              </a:rPr>
              <a:t>X</a:t>
            </a:r>
            <a:r>
              <a:rPr b="1" baseline="-25000" lang="en-US" sz="2400">
                <a:solidFill>
                  <a:srgbClr val="C00000"/>
                </a:solidFill>
                <a:latin typeface="Arial"/>
                <a:ea typeface="Arial"/>
                <a:cs typeface="Arial"/>
                <a:sym typeface="Arial"/>
              </a:rPr>
              <a:t>2</a:t>
            </a:r>
            <a:r>
              <a:rPr lang="en-US" sz="2400">
                <a:solidFill>
                  <a:srgbClr val="C00000"/>
                </a:solidFill>
                <a:latin typeface="Arial"/>
                <a:ea typeface="Arial"/>
                <a:cs typeface="Arial"/>
                <a:sym typeface="Arial"/>
              </a:rPr>
              <a:t>    Find Output Image.   </a:t>
            </a:r>
            <a:r>
              <a:rPr b="1" lang="en-US" sz="2400">
                <a:solidFill>
                  <a:srgbClr val="C00000"/>
                </a:solidFill>
                <a:latin typeface="Arial"/>
                <a:ea typeface="Arial"/>
                <a:cs typeface="Arial"/>
                <a:sym typeface="Arial"/>
              </a:rPr>
              <a:t>A</a:t>
            </a:r>
            <a:r>
              <a:rPr b="1" baseline="-25000" lang="en-US" sz="2400">
                <a:solidFill>
                  <a:srgbClr val="C00000"/>
                </a:solidFill>
                <a:latin typeface="Arial"/>
                <a:ea typeface="Arial"/>
                <a:cs typeface="Arial"/>
                <a:sym typeface="Arial"/>
              </a:rPr>
              <a:t>0</a:t>
            </a:r>
            <a:r>
              <a:rPr lang="en-US" sz="2400">
                <a:solidFill>
                  <a:srgbClr val="C00000"/>
                </a:solidFill>
                <a:latin typeface="Arial"/>
                <a:ea typeface="Arial"/>
                <a:cs typeface="Arial"/>
                <a:sym typeface="Arial"/>
              </a:rPr>
              <a:t> =  A  U</a:t>
            </a:r>
            <a:r>
              <a:rPr lang="en-US" sz="3200">
                <a:solidFill>
                  <a:srgbClr val="C00000"/>
                </a:solidFill>
                <a:latin typeface="Arial"/>
                <a:ea typeface="Arial"/>
                <a:cs typeface="Arial"/>
                <a:sym typeface="Arial"/>
              </a:rPr>
              <a:t> </a:t>
            </a:r>
            <a:r>
              <a:rPr b="1" lang="en-US" sz="2400">
                <a:solidFill>
                  <a:srgbClr val="C00000"/>
                </a:solidFill>
                <a:latin typeface="Arial"/>
                <a:ea typeface="Arial"/>
                <a:cs typeface="Arial"/>
                <a:sym typeface="Arial"/>
              </a:rPr>
              <a:t>X</a:t>
            </a:r>
            <a:r>
              <a:rPr b="1" baseline="-25000" lang="en-US" sz="2400">
                <a:solidFill>
                  <a:srgbClr val="C00000"/>
                </a:solidFill>
                <a:latin typeface="Arial"/>
                <a:ea typeface="Arial"/>
                <a:cs typeface="Arial"/>
                <a:sym typeface="Arial"/>
              </a:rPr>
              <a:t>3</a:t>
            </a:r>
            <a:r>
              <a:rPr lang="en-US" sz="2400">
                <a:solidFill>
                  <a:srgbClr val="C00000"/>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sp>
        <p:nvSpPr>
          <p:cNvPr id="5526" name="Google Shape;5526;p65"/>
          <p:cNvSpPr txBox="1"/>
          <p:nvPr/>
        </p:nvSpPr>
        <p:spPr>
          <a:xfrm>
            <a:off x="240208" y="3729335"/>
            <a:ext cx="9027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Arial"/>
                <a:ea typeface="Arial"/>
                <a:cs typeface="Arial"/>
                <a:sym typeface="Arial"/>
              </a:rPr>
              <a:t> </a:t>
            </a:r>
            <a:r>
              <a:rPr b="1" lang="en-US" sz="2400">
                <a:solidFill>
                  <a:srgbClr val="C00000"/>
                </a:solidFill>
                <a:latin typeface="Arial"/>
                <a:ea typeface="Arial"/>
                <a:cs typeface="Arial"/>
                <a:sym typeface="Arial"/>
              </a:rPr>
              <a:t>A</a:t>
            </a:r>
            <a:r>
              <a:rPr b="1" baseline="-25000" lang="en-US" sz="2400">
                <a:solidFill>
                  <a:srgbClr val="C00000"/>
                </a:solidFill>
                <a:latin typeface="Arial"/>
                <a:ea typeface="Arial"/>
                <a:cs typeface="Arial"/>
                <a:sym typeface="Arial"/>
              </a:rPr>
              <a:t>0</a:t>
            </a:r>
            <a:r>
              <a:rPr lang="en-US" sz="2400">
                <a:solidFill>
                  <a:srgbClr val="C00000"/>
                </a:solidFill>
                <a:latin typeface="Arial"/>
                <a:ea typeface="Arial"/>
                <a:cs typeface="Arial"/>
                <a:sym typeface="Arial"/>
              </a:rPr>
              <a:t> = </a:t>
            </a:r>
            <a:endParaRPr sz="2400">
              <a:solidFill>
                <a:srgbClr val="0070C0"/>
              </a:solidFill>
              <a:latin typeface="Times New Roman"/>
              <a:ea typeface="Times New Roman"/>
              <a:cs typeface="Times New Roman"/>
              <a:sym typeface="Times New Roman"/>
            </a:endParaRPr>
          </a:p>
        </p:txBody>
      </p:sp>
      <p:sp>
        <p:nvSpPr>
          <p:cNvPr id="5527" name="Google Shape;5527;p65"/>
          <p:cNvSpPr txBox="1"/>
          <p:nvPr/>
        </p:nvSpPr>
        <p:spPr>
          <a:xfrm>
            <a:off x="-76200" y="66073"/>
            <a:ext cx="64631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a:t>
            </a:r>
            <a:endParaRPr/>
          </a:p>
        </p:txBody>
      </p:sp>
      <p:grpSp>
        <p:nvGrpSpPr>
          <p:cNvPr id="5528" name="Google Shape;5528;p65"/>
          <p:cNvGrpSpPr/>
          <p:nvPr/>
        </p:nvGrpSpPr>
        <p:grpSpPr>
          <a:xfrm>
            <a:off x="533400" y="225799"/>
            <a:ext cx="2362198" cy="2136401"/>
            <a:chOff x="1743075" y="2978985"/>
            <a:chExt cx="2549522" cy="1989891"/>
          </a:xfrm>
        </p:grpSpPr>
        <p:cxnSp>
          <p:nvCxnSpPr>
            <p:cNvPr id="5529" name="Google Shape;5529;p65"/>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30" name="Google Shape;5530;p65"/>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531" name="Google Shape;5531;p65"/>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32" name="Google Shape;5532;p65"/>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33" name="Google Shape;5533;p65"/>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34" name="Google Shape;5534;p65"/>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35" name="Google Shape;5535;p65"/>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36" name="Google Shape;5536;p65"/>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37" name="Google Shape;5537;p65"/>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538" name="Google Shape;5538;p65"/>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539" name="Google Shape;5539;p65"/>
            <p:cNvSpPr/>
            <p:nvPr/>
          </p:nvSpPr>
          <p:spPr>
            <a:xfrm>
              <a:off x="3784600" y="3048000"/>
              <a:ext cx="457202"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0" name="Google Shape;5540;p65"/>
            <p:cNvSpPr/>
            <p:nvPr/>
          </p:nvSpPr>
          <p:spPr>
            <a:xfrm>
              <a:off x="3784604"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1" name="Google Shape;5541;p65"/>
            <p:cNvSpPr/>
            <p:nvPr/>
          </p:nvSpPr>
          <p:spPr>
            <a:xfrm>
              <a:off x="3819536" y="4130675"/>
              <a:ext cx="447664" cy="349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2" name="Google Shape;5542;p65"/>
            <p:cNvSpPr/>
            <p:nvPr/>
          </p:nvSpPr>
          <p:spPr>
            <a:xfrm>
              <a:off x="37846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3" name="Google Shape;5543;p65"/>
            <p:cNvSpPr/>
            <p:nvPr/>
          </p:nvSpPr>
          <p:spPr>
            <a:xfrm>
              <a:off x="3124200"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4" name="Google Shape;5544;p65"/>
            <p:cNvSpPr/>
            <p:nvPr/>
          </p:nvSpPr>
          <p:spPr>
            <a:xfrm>
              <a:off x="2514600" y="3597275"/>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5" name="Google Shape;5545;p65"/>
            <p:cNvSpPr/>
            <p:nvPr/>
          </p:nvSpPr>
          <p:spPr>
            <a:xfrm>
              <a:off x="1905000" y="4130675"/>
              <a:ext cx="406396"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6" name="Google Shape;5546;p65"/>
            <p:cNvSpPr/>
            <p:nvPr/>
          </p:nvSpPr>
          <p:spPr>
            <a:xfrm>
              <a:off x="31242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7" name="Google Shape;5547;p65"/>
            <p:cNvSpPr/>
            <p:nvPr/>
          </p:nvSpPr>
          <p:spPr>
            <a:xfrm>
              <a:off x="251461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48" name="Google Shape;5548;p65"/>
            <p:cNvSpPr/>
            <p:nvPr/>
          </p:nvSpPr>
          <p:spPr>
            <a:xfrm>
              <a:off x="1905000" y="4572000"/>
              <a:ext cx="457190" cy="2889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549" name="Google Shape;5549;p65"/>
          <p:cNvSpPr txBox="1"/>
          <p:nvPr/>
        </p:nvSpPr>
        <p:spPr>
          <a:xfrm>
            <a:off x="2971800" y="66073"/>
            <a:ext cx="777757"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2800"/>
              <a:buFont typeface="Arial"/>
              <a:buNone/>
            </a:pPr>
            <a:r>
              <a:rPr b="1" lang="en-US" sz="2800">
                <a:solidFill>
                  <a:srgbClr val="C00000"/>
                </a:solidFill>
                <a:latin typeface="Arial"/>
                <a:ea typeface="Arial"/>
                <a:cs typeface="Arial"/>
                <a:sym typeface="Arial"/>
              </a:rPr>
              <a:t>X</a:t>
            </a:r>
            <a:r>
              <a:rPr b="1" baseline="-25000" lang="en-US" sz="2800">
                <a:solidFill>
                  <a:srgbClr val="C00000"/>
                </a:solidFill>
                <a:latin typeface="Arial"/>
                <a:ea typeface="Arial"/>
                <a:cs typeface="Arial"/>
                <a:sym typeface="Arial"/>
              </a:rPr>
              <a:t>3 </a:t>
            </a:r>
            <a:r>
              <a:rPr lang="en-US" sz="2800">
                <a:solidFill>
                  <a:schemeClr val="dk1"/>
                </a:solidFill>
                <a:latin typeface="Times New Roman"/>
                <a:ea typeface="Times New Roman"/>
                <a:cs typeface="Times New Roman"/>
                <a:sym typeface="Times New Roman"/>
              </a:rPr>
              <a:t>=</a:t>
            </a:r>
            <a:endParaRPr/>
          </a:p>
        </p:txBody>
      </p:sp>
      <p:grpSp>
        <p:nvGrpSpPr>
          <p:cNvPr id="5550" name="Google Shape;5550;p65"/>
          <p:cNvGrpSpPr/>
          <p:nvPr/>
        </p:nvGrpSpPr>
        <p:grpSpPr>
          <a:xfrm>
            <a:off x="3657600" y="218473"/>
            <a:ext cx="2362198" cy="2136401"/>
            <a:chOff x="1743075" y="2978985"/>
            <a:chExt cx="2549522" cy="1989891"/>
          </a:xfrm>
        </p:grpSpPr>
        <p:cxnSp>
          <p:nvCxnSpPr>
            <p:cNvPr id="5551" name="Google Shape;5551;p65"/>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52" name="Google Shape;5552;p65"/>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553" name="Google Shape;5553;p65"/>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54" name="Google Shape;5554;p65"/>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55" name="Google Shape;5555;p65"/>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56" name="Google Shape;5556;p65"/>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57" name="Google Shape;5557;p65"/>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58" name="Google Shape;5558;p65"/>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59" name="Google Shape;5559;p65"/>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560" name="Google Shape;5560;p65"/>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grpSp>
      <p:grpSp>
        <p:nvGrpSpPr>
          <p:cNvPr id="5561" name="Google Shape;5561;p65"/>
          <p:cNvGrpSpPr/>
          <p:nvPr/>
        </p:nvGrpSpPr>
        <p:grpSpPr>
          <a:xfrm>
            <a:off x="6663170" y="218473"/>
            <a:ext cx="2404630" cy="2136401"/>
            <a:chOff x="1743075" y="2978985"/>
            <a:chExt cx="2549522" cy="1989891"/>
          </a:xfrm>
        </p:grpSpPr>
        <p:cxnSp>
          <p:nvCxnSpPr>
            <p:cNvPr id="5562" name="Google Shape;5562;p65"/>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63" name="Google Shape;5563;p65"/>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564" name="Google Shape;5564;p65"/>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65" name="Google Shape;5565;p65"/>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66" name="Google Shape;5566;p65"/>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67" name="Google Shape;5567;p65"/>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68" name="Google Shape;5568;p65"/>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69" name="Google Shape;5569;p65"/>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70" name="Google Shape;5570;p65"/>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571" name="Google Shape;5571;p65"/>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572" name="Google Shape;5572;p65"/>
            <p:cNvSpPr/>
            <p:nvPr/>
          </p:nvSpPr>
          <p:spPr>
            <a:xfrm>
              <a:off x="1868853" y="3048000"/>
              <a:ext cx="406396"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grpSp>
      <p:sp>
        <p:nvSpPr>
          <p:cNvPr id="5573" name="Google Shape;5573;p65"/>
          <p:cNvSpPr txBox="1"/>
          <p:nvPr/>
        </p:nvSpPr>
        <p:spPr>
          <a:xfrm>
            <a:off x="6019800" y="66073"/>
            <a:ext cx="77615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a:t>
            </a:r>
            <a:r>
              <a:rPr baseline="30000" lang="en-US" sz="2800">
                <a:solidFill>
                  <a:schemeClr val="dk1"/>
                </a:solidFill>
                <a:latin typeface="Arial"/>
                <a:ea typeface="Arial"/>
                <a:cs typeface="Arial"/>
                <a:sym typeface="Arial"/>
              </a:rPr>
              <a:t>c</a:t>
            </a:r>
            <a:r>
              <a:rPr lang="en-US" sz="20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a:t>
            </a:r>
            <a:endParaRPr/>
          </a:p>
        </p:txBody>
      </p:sp>
      <p:sp>
        <p:nvSpPr>
          <p:cNvPr id="5574" name="Google Shape;5574;p65"/>
          <p:cNvSpPr/>
          <p:nvPr/>
        </p:nvSpPr>
        <p:spPr>
          <a:xfrm>
            <a:off x="2017202"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575" name="Google Shape;5575;p65"/>
          <p:cNvSpPr/>
          <p:nvPr/>
        </p:nvSpPr>
        <p:spPr>
          <a:xfrm>
            <a:off x="2017202" y="980473"/>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576" name="Google Shape;5576;p65"/>
          <p:cNvSpPr/>
          <p:nvPr/>
        </p:nvSpPr>
        <p:spPr>
          <a:xfrm>
            <a:off x="1447800" y="158977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577" name="Google Shape;5577;p65"/>
          <p:cNvSpPr/>
          <p:nvPr/>
        </p:nvSpPr>
        <p:spPr>
          <a:xfrm>
            <a:off x="7391400" y="294673"/>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78" name="Google Shape;5578;p65"/>
          <p:cNvSpPr/>
          <p:nvPr/>
        </p:nvSpPr>
        <p:spPr>
          <a:xfrm>
            <a:off x="67818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79" name="Google Shape;5579;p65"/>
          <p:cNvSpPr/>
          <p:nvPr/>
        </p:nvSpPr>
        <p:spPr>
          <a:xfrm>
            <a:off x="7998700" y="887654"/>
            <a:ext cx="383300" cy="47381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80" name="Google Shape;5580;p65"/>
          <p:cNvSpPr/>
          <p:nvPr/>
        </p:nvSpPr>
        <p:spPr>
          <a:xfrm>
            <a:off x="73914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81" name="Google Shape;5581;p65"/>
          <p:cNvSpPr/>
          <p:nvPr/>
        </p:nvSpPr>
        <p:spPr>
          <a:xfrm>
            <a:off x="7998700" y="1421054"/>
            <a:ext cx="383300"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1</a:t>
            </a:r>
            <a:endParaRPr/>
          </a:p>
        </p:txBody>
      </p:sp>
      <p:sp>
        <p:nvSpPr>
          <p:cNvPr id="5582" name="Google Shape;5582;p65"/>
          <p:cNvSpPr/>
          <p:nvPr/>
        </p:nvSpPr>
        <p:spPr>
          <a:xfrm>
            <a:off x="4419600" y="14033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5583" name="Google Shape;5583;p65"/>
          <p:cNvSpPr/>
          <p:nvPr/>
        </p:nvSpPr>
        <p:spPr>
          <a:xfrm>
            <a:off x="4982893" y="1403349"/>
            <a:ext cx="438416" cy="388522"/>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400"/>
              <a:buFont typeface="Arial"/>
              <a:buNone/>
            </a:pPr>
            <a:r>
              <a:rPr lang="en-US" sz="2400">
                <a:solidFill>
                  <a:srgbClr val="C00000"/>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5584" name="Google Shape;5584;p65"/>
          <p:cNvSpPr/>
          <p:nvPr/>
        </p:nvSpPr>
        <p:spPr>
          <a:xfrm>
            <a:off x="4962536" y="8699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grpSp>
        <p:nvGrpSpPr>
          <p:cNvPr id="5585" name="Google Shape;5585;p65"/>
          <p:cNvGrpSpPr/>
          <p:nvPr/>
        </p:nvGrpSpPr>
        <p:grpSpPr>
          <a:xfrm>
            <a:off x="1295400" y="3810000"/>
            <a:ext cx="2364571" cy="2150219"/>
            <a:chOff x="1295400" y="3810000"/>
            <a:chExt cx="2364571" cy="2150219"/>
          </a:xfrm>
        </p:grpSpPr>
        <p:grpSp>
          <p:nvGrpSpPr>
            <p:cNvPr id="5586" name="Google Shape;5586;p65"/>
            <p:cNvGrpSpPr/>
            <p:nvPr/>
          </p:nvGrpSpPr>
          <p:grpSpPr>
            <a:xfrm>
              <a:off x="1295400" y="3810000"/>
              <a:ext cx="2362198" cy="2136401"/>
              <a:chOff x="1743075" y="2978985"/>
              <a:chExt cx="2549522" cy="1989891"/>
            </a:xfrm>
          </p:grpSpPr>
          <p:cxnSp>
            <p:nvCxnSpPr>
              <p:cNvPr id="5587" name="Google Shape;5587;p65"/>
              <p:cNvCxnSpPr/>
              <p:nvPr/>
            </p:nvCxnSpPr>
            <p:spPr>
              <a:xfrm flipH="1">
                <a:off x="42671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88" name="Google Shape;5588;p65"/>
              <p:cNvCxnSpPr/>
              <p:nvPr/>
            </p:nvCxnSpPr>
            <p:spPr>
              <a:xfrm flipH="1" rot="10800000">
                <a:off x="1752602" y="4968872"/>
                <a:ext cx="2505059" cy="4"/>
              </a:xfrm>
              <a:prstGeom prst="straightConnector1">
                <a:avLst/>
              </a:prstGeom>
              <a:noFill/>
              <a:ln cap="flat" cmpd="sng" w="12700">
                <a:solidFill>
                  <a:schemeClr val="dk1"/>
                </a:solidFill>
                <a:prstDash val="solid"/>
                <a:round/>
                <a:headEnd len="med" w="med" type="none"/>
                <a:tailEnd len="med" w="med" type="none"/>
              </a:ln>
            </p:spPr>
          </p:cxnSp>
          <p:cxnSp>
            <p:nvCxnSpPr>
              <p:cNvPr id="5589" name="Google Shape;5589;p65"/>
              <p:cNvCxnSpPr/>
              <p:nvPr/>
            </p:nvCxnSpPr>
            <p:spPr>
              <a:xfrm flipH="1">
                <a:off x="3657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90" name="Google Shape;5590;p65"/>
              <p:cNvCxnSpPr/>
              <p:nvPr/>
            </p:nvCxnSpPr>
            <p:spPr>
              <a:xfrm flipH="1">
                <a:off x="30480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91" name="Google Shape;5591;p65"/>
              <p:cNvCxnSpPr/>
              <p:nvPr/>
            </p:nvCxnSpPr>
            <p:spPr>
              <a:xfrm flipH="1">
                <a:off x="2438398"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92" name="Google Shape;5592;p65"/>
              <p:cNvCxnSpPr/>
              <p:nvPr/>
            </p:nvCxnSpPr>
            <p:spPr>
              <a:xfrm flipH="1">
                <a:off x="1752600" y="2987675"/>
                <a:ext cx="2" cy="1981197"/>
              </a:xfrm>
              <a:prstGeom prst="straightConnector1">
                <a:avLst/>
              </a:prstGeom>
              <a:noFill/>
              <a:ln cap="flat" cmpd="sng" w="12700">
                <a:solidFill>
                  <a:schemeClr val="dk1"/>
                </a:solidFill>
                <a:prstDash val="solid"/>
                <a:round/>
                <a:headEnd len="med" w="med" type="none"/>
                <a:tailEnd len="med" w="med" type="none"/>
              </a:ln>
            </p:spPr>
          </p:cxnSp>
          <p:cxnSp>
            <p:nvCxnSpPr>
              <p:cNvPr id="5593" name="Google Shape;5593;p65"/>
              <p:cNvCxnSpPr/>
              <p:nvPr/>
            </p:nvCxnSpPr>
            <p:spPr>
              <a:xfrm>
                <a:off x="1743075" y="40544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94" name="Google Shape;5594;p65"/>
              <p:cNvCxnSpPr/>
              <p:nvPr/>
            </p:nvCxnSpPr>
            <p:spPr>
              <a:xfrm>
                <a:off x="1752600" y="4511675"/>
                <a:ext cx="2514591" cy="0"/>
              </a:xfrm>
              <a:prstGeom prst="straightConnector1">
                <a:avLst/>
              </a:prstGeom>
              <a:noFill/>
              <a:ln cap="sq" cmpd="sng" w="12700">
                <a:solidFill>
                  <a:schemeClr val="dk1"/>
                </a:solidFill>
                <a:prstDash val="solid"/>
                <a:round/>
                <a:headEnd len="med" w="med" type="none"/>
                <a:tailEnd len="med" w="med" type="none"/>
              </a:ln>
            </p:spPr>
          </p:cxnSp>
          <p:cxnSp>
            <p:nvCxnSpPr>
              <p:cNvPr id="5595" name="Google Shape;5595;p65"/>
              <p:cNvCxnSpPr/>
              <p:nvPr/>
            </p:nvCxnSpPr>
            <p:spPr>
              <a:xfrm flipH="1" rot="10800000">
                <a:off x="1752600" y="3512385"/>
                <a:ext cx="2539997" cy="8691"/>
              </a:xfrm>
              <a:prstGeom prst="straightConnector1">
                <a:avLst/>
              </a:prstGeom>
              <a:noFill/>
              <a:ln cap="flat" cmpd="sng" w="12700">
                <a:solidFill>
                  <a:schemeClr val="dk1"/>
                </a:solidFill>
                <a:prstDash val="solid"/>
                <a:round/>
                <a:headEnd len="med" w="med" type="none"/>
                <a:tailEnd len="med" w="med" type="none"/>
              </a:ln>
            </p:spPr>
          </p:cxnSp>
          <p:cxnSp>
            <p:nvCxnSpPr>
              <p:cNvPr id="5596" name="Google Shape;5596;p65"/>
              <p:cNvCxnSpPr/>
              <p:nvPr/>
            </p:nvCxnSpPr>
            <p:spPr>
              <a:xfrm flipH="1" rot="10800000">
                <a:off x="1752600" y="2978985"/>
                <a:ext cx="2539997" cy="8690"/>
              </a:xfrm>
              <a:prstGeom prst="straightConnector1">
                <a:avLst/>
              </a:prstGeom>
              <a:noFill/>
              <a:ln cap="flat" cmpd="sng" w="12700">
                <a:solidFill>
                  <a:schemeClr val="dk1"/>
                </a:solidFill>
                <a:prstDash val="solid"/>
                <a:round/>
                <a:headEnd len="med" w="med" type="none"/>
                <a:tailEnd len="med" w="med" type="none"/>
              </a:ln>
            </p:spPr>
          </p:cxnSp>
          <p:sp>
            <p:nvSpPr>
              <p:cNvPr id="5597" name="Google Shape;5597;p65"/>
              <p:cNvSpPr/>
              <p:nvPr/>
            </p:nvSpPr>
            <p:spPr>
              <a:xfrm>
                <a:off x="3733802" y="3048000"/>
                <a:ext cx="508001"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598" name="Google Shape;5598;p65"/>
              <p:cNvSpPr/>
              <p:nvPr/>
            </p:nvSpPr>
            <p:spPr>
              <a:xfrm>
                <a:off x="3784603" y="3597275"/>
                <a:ext cx="492128"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599" name="Google Shape;5599;p65"/>
              <p:cNvSpPr/>
              <p:nvPr/>
            </p:nvSpPr>
            <p:spPr>
              <a:xfrm>
                <a:off x="3682997" y="4043600"/>
                <a:ext cx="609600"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0" name="Google Shape;5600;p65"/>
              <p:cNvSpPr/>
              <p:nvPr/>
            </p:nvSpPr>
            <p:spPr>
              <a:xfrm>
                <a:off x="3124200" y="3048000"/>
                <a:ext cx="457185"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1" name="Google Shape;5601;p65"/>
              <p:cNvSpPr/>
              <p:nvPr/>
            </p:nvSpPr>
            <p:spPr>
              <a:xfrm>
                <a:off x="2514600" y="3597275"/>
                <a:ext cx="508003" cy="4413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2" name="Google Shape;5602;p65"/>
              <p:cNvSpPr/>
              <p:nvPr/>
            </p:nvSpPr>
            <p:spPr>
              <a:xfrm>
                <a:off x="1904999" y="4043600"/>
                <a:ext cx="466721" cy="441325"/>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grpSp>
        <p:sp>
          <p:nvSpPr>
            <p:cNvPr id="5603" name="Google Shape;5603;p65"/>
            <p:cNvSpPr/>
            <p:nvPr/>
          </p:nvSpPr>
          <p:spPr>
            <a:xfrm>
              <a:off x="3095161" y="5469781"/>
              <a:ext cx="564810" cy="374964"/>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4" name="Google Shape;5604;p65"/>
            <p:cNvSpPr/>
            <p:nvPr/>
          </p:nvSpPr>
          <p:spPr>
            <a:xfrm>
              <a:off x="1447800" y="5469781"/>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5" name="Google Shape;5605;p65"/>
            <p:cNvSpPr/>
            <p:nvPr/>
          </p:nvSpPr>
          <p:spPr>
            <a:xfrm>
              <a:off x="1929771" y="5486400"/>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6" name="Google Shape;5606;p65"/>
            <p:cNvSpPr/>
            <p:nvPr/>
          </p:nvSpPr>
          <p:spPr>
            <a:xfrm>
              <a:off x="2539371" y="5486400"/>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endParaRPr/>
            </a:p>
          </p:txBody>
        </p:sp>
        <p:sp>
          <p:nvSpPr>
            <p:cNvPr id="5607" name="Google Shape;5607;p65"/>
            <p:cNvSpPr/>
            <p:nvPr/>
          </p:nvSpPr>
          <p:spPr>
            <a:xfrm>
              <a:off x="2005971" y="4953000"/>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sp>
          <p:nvSpPr>
            <p:cNvPr id="5608" name="Google Shape;5608;p65"/>
            <p:cNvSpPr/>
            <p:nvPr/>
          </p:nvSpPr>
          <p:spPr>
            <a:xfrm>
              <a:off x="2615571" y="4953000"/>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sp>
          <p:nvSpPr>
            <p:cNvPr id="5609" name="Google Shape;5609;p65"/>
            <p:cNvSpPr/>
            <p:nvPr/>
          </p:nvSpPr>
          <p:spPr>
            <a:xfrm>
              <a:off x="2590800" y="4495800"/>
              <a:ext cx="432429" cy="47381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a:p>
          </p:txBody>
        </p:sp>
      </p:grpSp>
      <p:sp>
        <p:nvSpPr>
          <p:cNvPr id="5610" name="Google Shape;5610;p65"/>
          <p:cNvSpPr/>
          <p:nvPr/>
        </p:nvSpPr>
        <p:spPr>
          <a:xfrm flipH="1" rot="-5400000">
            <a:off x="4534235" y="-1814832"/>
            <a:ext cx="49266" cy="8969920"/>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6"/>
                                        </p:tgtEl>
                                        <p:attrNameLst>
                                          <p:attrName>style.visibility</p:attrName>
                                        </p:attrNameLst>
                                      </p:cBhvr>
                                      <p:to>
                                        <p:strVal val="visible"/>
                                      </p:to>
                                    </p:set>
                                    <p:animEffect filter="fade" transition="in">
                                      <p:cBhvr>
                                        <p:cTn dur="500"/>
                                        <p:tgtEl>
                                          <p:spTgt spid="5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5"/>
                                        </p:tgtEl>
                                        <p:attrNameLst>
                                          <p:attrName>style.visibility</p:attrName>
                                        </p:attrNameLst>
                                      </p:cBhvr>
                                      <p:to>
                                        <p:strVal val="visible"/>
                                      </p:to>
                                    </p:set>
                                    <p:animEffect filter="fade" transition="in">
                                      <p:cBhvr>
                                        <p:cTn dur="500"/>
                                        <p:tgtEl>
                                          <p:spTgt spid="5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4" name="Shape 5614"/>
        <p:cNvGrpSpPr/>
        <p:nvPr/>
      </p:nvGrpSpPr>
      <p:grpSpPr>
        <a:xfrm>
          <a:off x="0" y="0"/>
          <a:ext cx="0" cy="0"/>
          <a:chOff x="0" y="0"/>
          <a:chExt cx="0" cy="0"/>
        </a:xfrm>
      </p:grpSpPr>
      <p:grpSp>
        <p:nvGrpSpPr>
          <p:cNvPr id="5615" name="Google Shape;5615;p66"/>
          <p:cNvGrpSpPr/>
          <p:nvPr/>
        </p:nvGrpSpPr>
        <p:grpSpPr>
          <a:xfrm>
            <a:off x="0" y="6429376"/>
            <a:ext cx="9220200" cy="428624"/>
            <a:chOff x="0" y="6505576"/>
            <a:chExt cx="9220200" cy="428624"/>
          </a:xfrm>
        </p:grpSpPr>
        <p:sp>
          <p:nvSpPr>
            <p:cNvPr id="5616" name="Google Shape;5616;p6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617" name="Google Shape;5617;p6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618" name="Google Shape;5618;p66"/>
          <p:cNvSpPr txBox="1"/>
          <p:nvPr/>
        </p:nvSpPr>
        <p:spPr>
          <a:xfrm>
            <a:off x="557366" y="1143000"/>
            <a:ext cx="88914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2060"/>
                </a:solidFill>
                <a:latin typeface="Arial"/>
                <a:ea typeface="Arial"/>
                <a:cs typeface="Arial"/>
                <a:sym typeface="Arial"/>
              </a:rPr>
              <a:t>The Hit or Miss Transform is defined as,</a:t>
            </a:r>
            <a:endParaRPr b="1" sz="3200">
              <a:solidFill>
                <a:srgbClr val="002060"/>
              </a:solidFill>
              <a:latin typeface="Times New Roman"/>
              <a:ea typeface="Times New Roman"/>
              <a:cs typeface="Times New Roman"/>
              <a:sym typeface="Times New Roman"/>
            </a:endParaRPr>
          </a:p>
        </p:txBody>
      </p:sp>
      <p:sp>
        <p:nvSpPr>
          <p:cNvPr id="5619" name="Google Shape;5619;p66"/>
          <p:cNvSpPr txBox="1"/>
          <p:nvPr/>
        </p:nvSpPr>
        <p:spPr>
          <a:xfrm>
            <a:off x="481166" y="2586335"/>
            <a:ext cx="790083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Arial"/>
                <a:ea typeface="Arial"/>
                <a:cs typeface="Arial"/>
                <a:sym typeface="Arial"/>
              </a:rPr>
              <a:t>Where A is input image and B is an object to be searched.</a:t>
            </a:r>
            <a:endParaRPr/>
          </a:p>
          <a:p>
            <a:pPr indent="0" lvl="0" marL="0" marR="0" rtl="0" algn="l">
              <a:spcBef>
                <a:spcPts val="0"/>
              </a:spcBef>
              <a:spcAft>
                <a:spcPts val="0"/>
              </a:spcAft>
              <a:buNone/>
            </a:pPr>
            <a:r>
              <a:rPr b="1" lang="en-US" sz="2800">
                <a:solidFill>
                  <a:srgbClr val="002060"/>
                </a:solidFill>
                <a:latin typeface="Arial"/>
                <a:ea typeface="Arial"/>
                <a:cs typeface="Arial"/>
                <a:sym typeface="Arial"/>
              </a:rPr>
              <a:t>W is an object that completely encloses B</a:t>
            </a:r>
            <a:endParaRPr b="1" sz="2800">
              <a:solidFill>
                <a:srgbClr val="002060"/>
              </a:solidFill>
              <a:latin typeface="Times New Roman"/>
              <a:ea typeface="Times New Roman"/>
              <a:cs typeface="Times New Roman"/>
              <a:sym typeface="Times New Roman"/>
            </a:endParaRPr>
          </a:p>
        </p:txBody>
      </p:sp>
      <p:sp>
        <p:nvSpPr>
          <p:cNvPr id="5620" name="Google Shape;5620;p66"/>
          <p:cNvSpPr txBox="1"/>
          <p:nvPr/>
        </p:nvSpPr>
        <p:spPr>
          <a:xfrm>
            <a:off x="457200" y="2746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C00000"/>
                </a:solidFill>
                <a:latin typeface="Arial"/>
                <a:ea typeface="Arial"/>
                <a:cs typeface="Arial"/>
                <a:sym typeface="Arial"/>
              </a:rPr>
              <a:t>Hit or Miss Transform</a:t>
            </a:r>
            <a:endParaRPr sz="3600">
              <a:solidFill>
                <a:srgbClr val="C00000"/>
              </a:solidFill>
              <a:latin typeface="Arial"/>
              <a:ea typeface="Arial"/>
              <a:cs typeface="Arial"/>
              <a:sym typeface="Arial"/>
            </a:endParaRPr>
          </a:p>
        </p:txBody>
      </p:sp>
      <p:grpSp>
        <p:nvGrpSpPr>
          <p:cNvPr id="5621" name="Google Shape;5621;p66"/>
          <p:cNvGrpSpPr/>
          <p:nvPr/>
        </p:nvGrpSpPr>
        <p:grpSpPr>
          <a:xfrm>
            <a:off x="852975" y="1895438"/>
            <a:ext cx="7010400" cy="523200"/>
            <a:chOff x="1066800" y="1895438"/>
            <a:chExt cx="7010400" cy="523200"/>
          </a:xfrm>
        </p:grpSpPr>
        <p:sp>
          <p:nvSpPr>
            <p:cNvPr id="5622" name="Google Shape;5622;p66"/>
            <p:cNvSpPr txBox="1"/>
            <p:nvPr/>
          </p:nvSpPr>
          <p:spPr>
            <a:xfrm>
              <a:off x="1066800" y="1895438"/>
              <a:ext cx="7010400" cy="523200"/>
            </a:xfrm>
            <a:prstGeom prst="rect">
              <a:avLst/>
            </a:prstGeom>
            <a:blipFill rotWithShape="1">
              <a:blip r:embed="rId3">
                <a:alphaModFix/>
              </a:blip>
              <a:stretch>
                <a:fillRect b="-30951" l="-1992"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623" name="Google Shape;5623;p66"/>
            <p:cNvSpPr/>
            <p:nvPr/>
          </p:nvSpPr>
          <p:spPr>
            <a:xfrm>
              <a:off x="1537200" y="2037975"/>
              <a:ext cx="228600" cy="2382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7" name="Shape 5627"/>
        <p:cNvGrpSpPr/>
        <p:nvPr/>
      </p:nvGrpSpPr>
      <p:grpSpPr>
        <a:xfrm>
          <a:off x="0" y="0"/>
          <a:ext cx="0" cy="0"/>
          <a:chOff x="0" y="0"/>
          <a:chExt cx="0" cy="0"/>
        </a:xfrm>
      </p:grpSpPr>
      <p:grpSp>
        <p:nvGrpSpPr>
          <p:cNvPr id="5628" name="Google Shape;5628;p67"/>
          <p:cNvGrpSpPr/>
          <p:nvPr/>
        </p:nvGrpSpPr>
        <p:grpSpPr>
          <a:xfrm>
            <a:off x="0" y="6429376"/>
            <a:ext cx="9220200" cy="428624"/>
            <a:chOff x="0" y="6505576"/>
            <a:chExt cx="9220200" cy="428624"/>
          </a:xfrm>
        </p:grpSpPr>
        <p:sp>
          <p:nvSpPr>
            <p:cNvPr id="5629" name="Google Shape;5629;p6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630" name="Google Shape;5630;p6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631" name="Google Shape;5631;p67"/>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632" name="Google Shape;5632;p67"/>
          <p:cNvGraphicFramePr/>
          <p:nvPr/>
        </p:nvGraphicFramePr>
        <p:xfrm>
          <a:off x="1600199" y="128016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592925"/>
                <a:gridCol w="54487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633" name="Google Shape;5633;p67"/>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634" name="Google Shape;5634;p67"/>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635" name="Google Shape;5635;p67"/>
          <p:cNvGrpSpPr/>
          <p:nvPr/>
        </p:nvGrpSpPr>
        <p:grpSpPr>
          <a:xfrm>
            <a:off x="228600" y="4038603"/>
            <a:ext cx="1371598" cy="400110"/>
            <a:chOff x="-631358" y="1828800"/>
            <a:chExt cx="9013358" cy="471443"/>
          </a:xfrm>
        </p:grpSpPr>
        <p:sp>
          <p:nvSpPr>
            <p:cNvPr id="5636" name="Google Shape;5636;p67"/>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637" name="Google Shape;5637;p67"/>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638" name="Google Shape;5638;p67"/>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639" name="Google Shape;5639;p67"/>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640" name="Google Shape;5640;p67"/>
          <p:cNvGrpSpPr/>
          <p:nvPr/>
        </p:nvGrpSpPr>
        <p:grpSpPr>
          <a:xfrm>
            <a:off x="1600200" y="1272968"/>
            <a:ext cx="1371600" cy="1165432"/>
            <a:chOff x="3168" y="2244"/>
            <a:chExt cx="432" cy="430"/>
          </a:xfrm>
        </p:grpSpPr>
        <p:sp>
          <p:nvSpPr>
            <p:cNvPr id="5641" name="Google Shape;5641;p67"/>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2" name="Google Shape;5642;p67"/>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3" name="Google Shape;5643;p67"/>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4" name="Google Shape;5644;p67"/>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5" name="Google Shape;5645;p67"/>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6" name="Google Shape;5646;p67"/>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7" name="Google Shape;5647;p67"/>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48" name="Google Shape;5648;p67"/>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649" name="Google Shape;5649;p67"/>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pSp>
        <p:nvGrpSpPr>
          <p:cNvPr id="5650" name="Google Shape;5650;p67"/>
          <p:cNvGrpSpPr/>
          <p:nvPr/>
        </p:nvGrpSpPr>
        <p:grpSpPr>
          <a:xfrm>
            <a:off x="5638800" y="1425368"/>
            <a:ext cx="1371600" cy="1241632"/>
            <a:chOff x="5638800" y="1425368"/>
            <a:chExt cx="1371600" cy="1241632"/>
          </a:xfrm>
        </p:grpSpPr>
        <p:grpSp>
          <p:nvGrpSpPr>
            <p:cNvPr id="5651" name="Google Shape;5651;p67"/>
            <p:cNvGrpSpPr/>
            <p:nvPr/>
          </p:nvGrpSpPr>
          <p:grpSpPr>
            <a:xfrm>
              <a:off x="5638800" y="1425368"/>
              <a:ext cx="1371600" cy="1165432"/>
              <a:chOff x="3168" y="2244"/>
              <a:chExt cx="432" cy="430"/>
            </a:xfrm>
          </p:grpSpPr>
          <p:sp>
            <p:nvSpPr>
              <p:cNvPr id="5652" name="Google Shape;5652;p67"/>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3" name="Google Shape;5653;p67"/>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4" name="Google Shape;5654;p67"/>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5" name="Google Shape;5655;p67"/>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6" name="Google Shape;5656;p67"/>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7" name="Google Shape;5657;p67"/>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8" name="Google Shape;5658;p67"/>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59" name="Google Shape;5659;p67"/>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5660" name="Google Shape;5660;p67"/>
            <p:cNvSpPr txBox="1"/>
            <p:nvPr/>
          </p:nvSpPr>
          <p:spPr>
            <a:xfrm>
              <a:off x="61722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661" name="Google Shape;5661;p67"/>
            <p:cNvSpPr txBox="1"/>
            <p:nvPr/>
          </p:nvSpPr>
          <p:spPr>
            <a:xfrm>
              <a:off x="66294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662" name="Google Shape;5662;p67"/>
            <p:cNvSpPr txBox="1"/>
            <p:nvPr/>
          </p:nvSpPr>
          <p:spPr>
            <a:xfrm>
              <a:off x="6629400" y="2133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663" name="Google Shape;5663;p67"/>
            <p:cNvSpPr txBox="1"/>
            <p:nvPr/>
          </p:nvSpPr>
          <p:spPr>
            <a:xfrm>
              <a:off x="61722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grpSp>
      <p:sp>
        <p:nvSpPr>
          <p:cNvPr id="5664" name="Google Shape;5664;p67"/>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665" name="Google Shape;5665;p67"/>
          <p:cNvSpPr/>
          <p:nvPr/>
        </p:nvSpPr>
        <p:spPr>
          <a:xfrm rot="-243904">
            <a:off x="5496271" y="2965966"/>
            <a:ext cx="34266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Successful 🡺 Hit</a:t>
            </a:r>
            <a:endParaRPr b="1" sz="2000">
              <a:solidFill>
                <a:srgbClr val="800000"/>
              </a:solidFill>
              <a:latin typeface="Cambria"/>
              <a:ea typeface="Cambria"/>
              <a:cs typeface="Cambria"/>
              <a:sym typeface="Cambria"/>
            </a:endParaRPr>
          </a:p>
        </p:txBody>
      </p:sp>
      <p:sp>
        <p:nvSpPr>
          <p:cNvPr id="5666" name="Google Shape;5666;p67"/>
          <p:cNvSpPr/>
          <p:nvPr/>
        </p:nvSpPr>
        <p:spPr>
          <a:xfrm rot="-243904">
            <a:off x="332566" y="4593221"/>
            <a:ext cx="102614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40"/>
                                        </p:tgtEl>
                                        <p:attrNameLst>
                                          <p:attrName>style.visibility</p:attrName>
                                        </p:attrNameLst>
                                      </p:cBhvr>
                                      <p:to>
                                        <p:strVal val="visible"/>
                                      </p:to>
                                    </p:set>
                                    <p:anim calcmode="lin" valueType="num">
                                      <p:cBhvr additive="base">
                                        <p:cTn dur="500"/>
                                        <p:tgtEl>
                                          <p:spTgt spid="56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0"/>
                                        </p:tgtEl>
                                        <p:attrNameLst>
                                          <p:attrName>style.visibility</p:attrName>
                                        </p:attrNameLst>
                                      </p:cBhvr>
                                      <p:to>
                                        <p:strVal val="visible"/>
                                      </p:to>
                                    </p:set>
                                    <p:animEffect filter="fade" transition="in">
                                      <p:cBhvr>
                                        <p:cTn dur="500"/>
                                        <p:tgtEl>
                                          <p:spTgt spid="5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5"/>
                                        </p:tgtEl>
                                        <p:attrNameLst>
                                          <p:attrName>style.visibility</p:attrName>
                                        </p:attrNameLst>
                                      </p:cBhvr>
                                      <p:to>
                                        <p:strVal val="visible"/>
                                      </p:to>
                                    </p:set>
                                    <p:animEffect filter="fade" transition="in">
                                      <p:cBhvr>
                                        <p:cTn dur="500"/>
                                        <p:tgtEl>
                                          <p:spTgt spid="5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4"/>
                                        </p:tgtEl>
                                        <p:attrNameLst>
                                          <p:attrName>style.visibility</p:attrName>
                                        </p:attrNameLst>
                                      </p:cBhvr>
                                      <p:to>
                                        <p:strVal val="visible"/>
                                      </p:to>
                                    </p:set>
                                    <p:animEffect filter="fade" transition="in">
                                      <p:cBhvr>
                                        <p:cTn dur="500"/>
                                        <p:tgtEl>
                                          <p:spTgt spid="5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6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50"/>
                                        </p:tgtEl>
                                      </p:cBhvr>
                                    </p:animEffect>
                                    <p:set>
                                      <p:cBhvr>
                                        <p:cTn dur="1" fill="hold">
                                          <p:stCondLst>
                                            <p:cond delay="500"/>
                                          </p:stCondLst>
                                        </p:cTn>
                                        <p:tgtEl>
                                          <p:spTgt spid="56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6"/>
                                        </p:tgtEl>
                                        <p:attrNameLst>
                                          <p:attrName>style.visibility</p:attrName>
                                        </p:attrNameLst>
                                      </p:cBhvr>
                                      <p:to>
                                        <p:strVal val="visible"/>
                                      </p:to>
                                    </p:set>
                                    <p:animEffect filter="fade" transition="in">
                                      <p:cBhvr>
                                        <p:cTn dur="500"/>
                                        <p:tgtEl>
                                          <p:spTgt spid="5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0" name="Shape 5670"/>
        <p:cNvGrpSpPr/>
        <p:nvPr/>
      </p:nvGrpSpPr>
      <p:grpSpPr>
        <a:xfrm>
          <a:off x="0" y="0"/>
          <a:ext cx="0" cy="0"/>
          <a:chOff x="0" y="0"/>
          <a:chExt cx="0" cy="0"/>
        </a:xfrm>
      </p:grpSpPr>
      <p:grpSp>
        <p:nvGrpSpPr>
          <p:cNvPr id="5671" name="Google Shape;5671;p68"/>
          <p:cNvGrpSpPr/>
          <p:nvPr/>
        </p:nvGrpSpPr>
        <p:grpSpPr>
          <a:xfrm>
            <a:off x="0" y="6429376"/>
            <a:ext cx="9220200" cy="428624"/>
            <a:chOff x="0" y="6505576"/>
            <a:chExt cx="9220200" cy="428624"/>
          </a:xfrm>
        </p:grpSpPr>
        <p:sp>
          <p:nvSpPr>
            <p:cNvPr id="5672" name="Google Shape;5672;p6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673" name="Google Shape;5673;p6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674" name="Google Shape;5674;p68"/>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675" name="Google Shape;5675;p68"/>
          <p:cNvGraphicFramePr/>
          <p:nvPr/>
        </p:nvGraphicFramePr>
        <p:xfrm>
          <a:off x="1600199" y="128016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676" name="Google Shape;5676;p68"/>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677" name="Google Shape;5677;p68"/>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678" name="Google Shape;5678;p68"/>
          <p:cNvGrpSpPr/>
          <p:nvPr/>
        </p:nvGrpSpPr>
        <p:grpSpPr>
          <a:xfrm>
            <a:off x="228600" y="4038603"/>
            <a:ext cx="1371598" cy="400110"/>
            <a:chOff x="-631358" y="1828800"/>
            <a:chExt cx="9013358" cy="471443"/>
          </a:xfrm>
        </p:grpSpPr>
        <p:sp>
          <p:nvSpPr>
            <p:cNvPr id="5679" name="Google Shape;5679;p68"/>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680" name="Google Shape;5680;p68"/>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681" name="Google Shape;5681;p68"/>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682" name="Google Shape;5682;p68"/>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683" name="Google Shape;5683;p68"/>
          <p:cNvGrpSpPr/>
          <p:nvPr/>
        </p:nvGrpSpPr>
        <p:grpSpPr>
          <a:xfrm>
            <a:off x="2057400" y="1272968"/>
            <a:ext cx="1371600" cy="1165432"/>
            <a:chOff x="3168" y="2244"/>
            <a:chExt cx="432" cy="430"/>
          </a:xfrm>
        </p:grpSpPr>
        <p:sp>
          <p:nvSpPr>
            <p:cNvPr id="5684" name="Google Shape;5684;p68"/>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85" name="Google Shape;5685;p68"/>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86" name="Google Shape;5686;p68"/>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87" name="Google Shape;5687;p68"/>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88" name="Google Shape;5688;p68"/>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89" name="Google Shape;5689;p68"/>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90" name="Google Shape;5690;p68"/>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91" name="Google Shape;5691;p68"/>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692" name="Google Shape;5692;p68"/>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693" name="Google Shape;5693;p68"/>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694" name="Google Shape;5694;p68"/>
          <p:cNvSpPr/>
          <p:nvPr/>
        </p:nvSpPr>
        <p:spPr>
          <a:xfrm rot="-243904">
            <a:off x="5497404" y="2843972"/>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grpSp>
        <p:nvGrpSpPr>
          <p:cNvPr id="5695" name="Google Shape;5695;p68"/>
          <p:cNvGrpSpPr/>
          <p:nvPr/>
        </p:nvGrpSpPr>
        <p:grpSpPr>
          <a:xfrm>
            <a:off x="5638800" y="1425368"/>
            <a:ext cx="1371600" cy="1241632"/>
            <a:chOff x="5638800" y="1425368"/>
            <a:chExt cx="1371600" cy="1241632"/>
          </a:xfrm>
        </p:grpSpPr>
        <p:grpSp>
          <p:nvGrpSpPr>
            <p:cNvPr id="5696" name="Google Shape;5696;p68"/>
            <p:cNvGrpSpPr/>
            <p:nvPr/>
          </p:nvGrpSpPr>
          <p:grpSpPr>
            <a:xfrm>
              <a:off x="5638800" y="1425368"/>
              <a:ext cx="1371600" cy="1241632"/>
              <a:chOff x="5638800" y="1425368"/>
              <a:chExt cx="1371600" cy="1241632"/>
            </a:xfrm>
          </p:grpSpPr>
          <p:grpSp>
            <p:nvGrpSpPr>
              <p:cNvPr id="5697" name="Google Shape;5697;p68"/>
              <p:cNvGrpSpPr/>
              <p:nvPr/>
            </p:nvGrpSpPr>
            <p:grpSpPr>
              <a:xfrm>
                <a:off x="5638800" y="1425368"/>
                <a:ext cx="1371600" cy="1165432"/>
                <a:chOff x="3168" y="2244"/>
                <a:chExt cx="432" cy="430"/>
              </a:xfrm>
            </p:grpSpPr>
            <p:sp>
              <p:nvSpPr>
                <p:cNvPr id="5698" name="Google Shape;5698;p68"/>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699" name="Google Shape;5699;p68"/>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0" name="Google Shape;5700;p68"/>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1" name="Google Shape;5701;p68"/>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2" name="Google Shape;5702;p68"/>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3" name="Google Shape;5703;p68"/>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4" name="Google Shape;5704;p68"/>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05" name="Google Shape;5705;p68"/>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5706" name="Google Shape;5706;p68"/>
              <p:cNvSpPr txBox="1"/>
              <p:nvPr/>
            </p:nvSpPr>
            <p:spPr>
              <a:xfrm>
                <a:off x="61722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07" name="Google Shape;5707;p68"/>
              <p:cNvSpPr txBox="1"/>
              <p:nvPr/>
            </p:nvSpPr>
            <p:spPr>
              <a:xfrm>
                <a:off x="66294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08" name="Google Shape;5708;p68"/>
              <p:cNvSpPr txBox="1"/>
              <p:nvPr/>
            </p:nvSpPr>
            <p:spPr>
              <a:xfrm>
                <a:off x="6629400" y="2133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09" name="Google Shape;5709;p68"/>
              <p:cNvSpPr txBox="1"/>
              <p:nvPr/>
            </p:nvSpPr>
            <p:spPr>
              <a:xfrm>
                <a:off x="61722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grpSp>
        <p:sp>
          <p:nvSpPr>
            <p:cNvPr id="5710" name="Google Shape;5710;p68"/>
            <p:cNvSpPr txBox="1"/>
            <p:nvPr/>
          </p:nvSpPr>
          <p:spPr>
            <a:xfrm>
              <a:off x="57150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11" name="Google Shape;5711;p68"/>
            <p:cNvSpPr txBox="1"/>
            <p:nvPr/>
          </p:nvSpPr>
          <p:spPr>
            <a:xfrm>
              <a:off x="57150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83"/>
                                        </p:tgtEl>
                                        <p:attrNameLst>
                                          <p:attrName>style.visibility</p:attrName>
                                        </p:attrNameLst>
                                      </p:cBhvr>
                                      <p:to>
                                        <p:strVal val="visible"/>
                                      </p:to>
                                    </p:set>
                                    <p:anim calcmode="lin" valueType="num">
                                      <p:cBhvr additive="base">
                                        <p:cTn dur="500"/>
                                        <p:tgtEl>
                                          <p:spTgt spid="5683"/>
                                        </p:tgtEl>
                                        <p:attrNameLst>
                                          <p:attrName>ppt_w</p:attrName>
                                        </p:attrNameLst>
                                      </p:cBhvr>
                                      <p:tavLst>
                                        <p:tav fmla="" tm="0">
                                          <p:val>
                                            <p:strVal val="0"/>
                                          </p:val>
                                        </p:tav>
                                        <p:tav fmla="" tm="100000">
                                          <p:val>
                                            <p:strVal val="#ppt_w"/>
                                          </p:val>
                                        </p:tav>
                                      </p:tavLst>
                                    </p:anim>
                                    <p:anim calcmode="lin" valueType="num">
                                      <p:cBhvr additive="base">
                                        <p:cTn dur="500"/>
                                        <p:tgtEl>
                                          <p:spTgt spid="56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5"/>
                                        </p:tgtEl>
                                        <p:attrNameLst>
                                          <p:attrName>style.visibility</p:attrName>
                                        </p:attrNameLst>
                                      </p:cBhvr>
                                      <p:to>
                                        <p:strVal val="visible"/>
                                      </p:to>
                                    </p:set>
                                    <p:animEffect filter="fade" transition="in">
                                      <p:cBhvr>
                                        <p:cTn dur="500"/>
                                        <p:tgtEl>
                                          <p:spTgt spid="5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4"/>
                                        </p:tgtEl>
                                        <p:attrNameLst>
                                          <p:attrName>style.visibility</p:attrName>
                                        </p:attrNameLst>
                                      </p:cBhvr>
                                      <p:to>
                                        <p:strVal val="visible"/>
                                      </p:to>
                                    </p:set>
                                    <p:animEffect filter="fade" transition="in">
                                      <p:cBhvr>
                                        <p:cTn dur="500"/>
                                        <p:tgtEl>
                                          <p:spTgt spid="5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6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95"/>
                                        </p:tgtEl>
                                      </p:cBhvr>
                                    </p:animEffect>
                                    <p:set>
                                      <p:cBhvr>
                                        <p:cTn dur="1" fill="hold">
                                          <p:stCondLst>
                                            <p:cond delay="500"/>
                                          </p:stCondLst>
                                        </p:cTn>
                                        <p:tgtEl>
                                          <p:spTgt spid="56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5" name="Shape 5715"/>
        <p:cNvGrpSpPr/>
        <p:nvPr/>
      </p:nvGrpSpPr>
      <p:grpSpPr>
        <a:xfrm>
          <a:off x="0" y="0"/>
          <a:ext cx="0" cy="0"/>
          <a:chOff x="0" y="0"/>
          <a:chExt cx="0" cy="0"/>
        </a:xfrm>
      </p:grpSpPr>
      <p:grpSp>
        <p:nvGrpSpPr>
          <p:cNvPr id="5716" name="Google Shape;5716;p69"/>
          <p:cNvGrpSpPr/>
          <p:nvPr/>
        </p:nvGrpSpPr>
        <p:grpSpPr>
          <a:xfrm>
            <a:off x="0" y="6429376"/>
            <a:ext cx="9220200" cy="428624"/>
            <a:chOff x="0" y="6505576"/>
            <a:chExt cx="9220200" cy="428624"/>
          </a:xfrm>
        </p:grpSpPr>
        <p:sp>
          <p:nvSpPr>
            <p:cNvPr id="5717" name="Google Shape;5717;p6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718" name="Google Shape;5718;p6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719" name="Google Shape;5719;p69"/>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720" name="Google Shape;5720;p69"/>
          <p:cNvGraphicFramePr/>
          <p:nvPr/>
        </p:nvGraphicFramePr>
        <p:xfrm>
          <a:off x="1600199" y="128016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21" name="Google Shape;5721;p69"/>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722" name="Google Shape;5722;p69"/>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723" name="Google Shape;5723;p69"/>
          <p:cNvGrpSpPr/>
          <p:nvPr/>
        </p:nvGrpSpPr>
        <p:grpSpPr>
          <a:xfrm>
            <a:off x="228600" y="4038603"/>
            <a:ext cx="1371598" cy="400110"/>
            <a:chOff x="-631358" y="1828800"/>
            <a:chExt cx="9013358" cy="471443"/>
          </a:xfrm>
        </p:grpSpPr>
        <p:sp>
          <p:nvSpPr>
            <p:cNvPr id="5724" name="Google Shape;5724;p69"/>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725" name="Google Shape;5725;p69"/>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726" name="Google Shape;5726;p69"/>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727" name="Google Shape;5727;p69"/>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728" name="Google Shape;5728;p69"/>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29" name="Google Shape;5729;p69"/>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30" name="Google Shape;5730;p69"/>
          <p:cNvSpPr/>
          <p:nvPr/>
        </p:nvSpPr>
        <p:spPr>
          <a:xfrm rot="-243904">
            <a:off x="5497404" y="2843972"/>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grpSp>
        <p:nvGrpSpPr>
          <p:cNvPr id="5731" name="Google Shape;5731;p69"/>
          <p:cNvGrpSpPr/>
          <p:nvPr/>
        </p:nvGrpSpPr>
        <p:grpSpPr>
          <a:xfrm>
            <a:off x="5638800" y="1425368"/>
            <a:ext cx="1371600" cy="1241632"/>
            <a:chOff x="5638800" y="1425368"/>
            <a:chExt cx="1371600" cy="1241632"/>
          </a:xfrm>
        </p:grpSpPr>
        <p:grpSp>
          <p:nvGrpSpPr>
            <p:cNvPr id="5732" name="Google Shape;5732;p69"/>
            <p:cNvGrpSpPr/>
            <p:nvPr/>
          </p:nvGrpSpPr>
          <p:grpSpPr>
            <a:xfrm>
              <a:off x="5638800" y="1425368"/>
              <a:ext cx="1371600" cy="1241632"/>
              <a:chOff x="5638800" y="1425368"/>
              <a:chExt cx="1371600" cy="1241632"/>
            </a:xfrm>
          </p:grpSpPr>
          <p:grpSp>
            <p:nvGrpSpPr>
              <p:cNvPr id="5733" name="Google Shape;5733;p69"/>
              <p:cNvGrpSpPr/>
              <p:nvPr/>
            </p:nvGrpSpPr>
            <p:grpSpPr>
              <a:xfrm>
                <a:off x="5638800" y="1425368"/>
                <a:ext cx="1371600" cy="1165432"/>
                <a:chOff x="3168" y="2244"/>
                <a:chExt cx="432" cy="430"/>
              </a:xfrm>
            </p:grpSpPr>
            <p:sp>
              <p:nvSpPr>
                <p:cNvPr id="5734" name="Google Shape;5734;p69"/>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35" name="Google Shape;5735;p69"/>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36" name="Google Shape;5736;p69"/>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37" name="Google Shape;5737;p69"/>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38" name="Google Shape;5738;p69"/>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39" name="Google Shape;5739;p69"/>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40" name="Google Shape;5740;p69"/>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41" name="Google Shape;5741;p69"/>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5742" name="Google Shape;5742;p69"/>
              <p:cNvSpPr txBox="1"/>
              <p:nvPr/>
            </p:nvSpPr>
            <p:spPr>
              <a:xfrm>
                <a:off x="61722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43" name="Google Shape;5743;p69"/>
              <p:cNvSpPr txBox="1"/>
              <p:nvPr/>
            </p:nvSpPr>
            <p:spPr>
              <a:xfrm>
                <a:off x="66294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rgbClr val="C00000"/>
                  </a:solidFill>
                  <a:latin typeface="Arial"/>
                  <a:ea typeface="Arial"/>
                  <a:cs typeface="Arial"/>
                  <a:sym typeface="Arial"/>
                </a:endParaRPr>
              </a:p>
            </p:txBody>
          </p:sp>
          <p:sp>
            <p:nvSpPr>
              <p:cNvPr id="5744" name="Google Shape;5744;p69"/>
              <p:cNvSpPr txBox="1"/>
              <p:nvPr/>
            </p:nvSpPr>
            <p:spPr>
              <a:xfrm>
                <a:off x="66294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45" name="Google Shape;5745;p69"/>
              <p:cNvSpPr txBox="1"/>
              <p:nvPr/>
            </p:nvSpPr>
            <p:spPr>
              <a:xfrm>
                <a:off x="61722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grpSp>
        <p:sp>
          <p:nvSpPr>
            <p:cNvPr id="5746" name="Google Shape;5746;p69"/>
            <p:cNvSpPr txBox="1"/>
            <p:nvPr/>
          </p:nvSpPr>
          <p:spPr>
            <a:xfrm>
              <a:off x="5715000" y="1752600"/>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47" name="Google Shape;5747;p69"/>
            <p:cNvSpPr txBox="1"/>
            <p:nvPr/>
          </p:nvSpPr>
          <p:spPr>
            <a:xfrm>
              <a:off x="5715000" y="22053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grpSp>
      <p:grpSp>
        <p:nvGrpSpPr>
          <p:cNvPr id="5748" name="Google Shape;5748;p69"/>
          <p:cNvGrpSpPr/>
          <p:nvPr/>
        </p:nvGrpSpPr>
        <p:grpSpPr>
          <a:xfrm>
            <a:off x="2514600" y="1272968"/>
            <a:ext cx="1371600" cy="1165432"/>
            <a:chOff x="3168" y="2244"/>
            <a:chExt cx="432" cy="430"/>
          </a:xfrm>
        </p:grpSpPr>
        <p:sp>
          <p:nvSpPr>
            <p:cNvPr id="5749" name="Google Shape;5749;p69"/>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0" name="Google Shape;5750;p69"/>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1" name="Google Shape;5751;p69"/>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2" name="Google Shape;5752;p69"/>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3" name="Google Shape;5753;p69"/>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4" name="Google Shape;5754;p69"/>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5" name="Google Shape;5755;p69"/>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56" name="Google Shape;5756;p69"/>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1"/>
                                        </p:tgtEl>
                                        <p:attrNameLst>
                                          <p:attrName>style.visibility</p:attrName>
                                        </p:attrNameLst>
                                      </p:cBhvr>
                                      <p:to>
                                        <p:strVal val="visible"/>
                                      </p:to>
                                    </p:set>
                                    <p:animEffect filter="fade" transition="in">
                                      <p:cBhvr>
                                        <p:cTn dur="500"/>
                                        <p:tgtEl>
                                          <p:spTgt spid="5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0"/>
                                        </p:tgtEl>
                                        <p:attrNameLst>
                                          <p:attrName>style.visibility</p:attrName>
                                        </p:attrNameLst>
                                      </p:cBhvr>
                                      <p:to>
                                        <p:strVal val="visible"/>
                                      </p:to>
                                    </p:set>
                                    <p:animEffect filter="fade" transition="in">
                                      <p:cBhvr>
                                        <p:cTn dur="500"/>
                                        <p:tgtEl>
                                          <p:spTgt spid="5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31"/>
                                        </p:tgtEl>
                                      </p:cBhvr>
                                    </p:animEffect>
                                    <p:set>
                                      <p:cBhvr>
                                        <p:cTn dur="1" fill="hold">
                                          <p:stCondLst>
                                            <p:cond delay="500"/>
                                          </p:stCondLst>
                                        </p:cTn>
                                        <p:tgtEl>
                                          <p:spTgt spid="57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48"/>
                                        </p:tgtEl>
                                        <p:attrNameLst>
                                          <p:attrName>style.visibility</p:attrName>
                                        </p:attrNameLst>
                                      </p:cBhvr>
                                      <p:to>
                                        <p:strVal val="visible"/>
                                      </p:to>
                                    </p:set>
                                    <p:anim calcmode="lin" valueType="num">
                                      <p:cBhvr additive="base">
                                        <p:cTn dur="500"/>
                                        <p:tgtEl>
                                          <p:spTgt spid="5748"/>
                                        </p:tgtEl>
                                        <p:attrNameLst>
                                          <p:attrName>ppt_w</p:attrName>
                                        </p:attrNameLst>
                                      </p:cBhvr>
                                      <p:tavLst>
                                        <p:tav fmla="" tm="0">
                                          <p:val>
                                            <p:strVal val="0"/>
                                          </p:val>
                                        </p:tav>
                                        <p:tav fmla="" tm="100000">
                                          <p:val>
                                            <p:strVal val="#ppt_w"/>
                                          </p:val>
                                        </p:tav>
                                      </p:tavLst>
                                    </p:anim>
                                    <p:anim calcmode="lin" valueType="num">
                                      <p:cBhvr additive="base">
                                        <p:cTn dur="500"/>
                                        <p:tgtEl>
                                          <p:spTgt spid="57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0" name="Shape 5760"/>
        <p:cNvGrpSpPr/>
        <p:nvPr/>
      </p:nvGrpSpPr>
      <p:grpSpPr>
        <a:xfrm>
          <a:off x="0" y="0"/>
          <a:ext cx="0" cy="0"/>
          <a:chOff x="0" y="0"/>
          <a:chExt cx="0" cy="0"/>
        </a:xfrm>
      </p:grpSpPr>
      <p:grpSp>
        <p:nvGrpSpPr>
          <p:cNvPr id="5761" name="Google Shape;5761;p70"/>
          <p:cNvGrpSpPr/>
          <p:nvPr/>
        </p:nvGrpSpPr>
        <p:grpSpPr>
          <a:xfrm>
            <a:off x="0" y="6429376"/>
            <a:ext cx="9220200" cy="428624"/>
            <a:chOff x="0" y="6505576"/>
            <a:chExt cx="9220200" cy="428624"/>
          </a:xfrm>
        </p:grpSpPr>
        <p:sp>
          <p:nvSpPr>
            <p:cNvPr id="5762" name="Google Shape;5762;p7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763" name="Google Shape;5763;p7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764" name="Google Shape;5764;p70"/>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765" name="Google Shape;5765;p70"/>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66" name="Google Shape;5766;p70"/>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767" name="Google Shape;5767;p70"/>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768" name="Google Shape;5768;p70"/>
          <p:cNvGrpSpPr/>
          <p:nvPr/>
        </p:nvGrpSpPr>
        <p:grpSpPr>
          <a:xfrm>
            <a:off x="228600" y="4038603"/>
            <a:ext cx="1371598" cy="400110"/>
            <a:chOff x="-631358" y="1828800"/>
            <a:chExt cx="9013358" cy="471443"/>
          </a:xfrm>
        </p:grpSpPr>
        <p:sp>
          <p:nvSpPr>
            <p:cNvPr id="5769" name="Google Shape;5769;p70"/>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770" name="Google Shape;5770;p70"/>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771" name="Google Shape;5771;p70"/>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772" name="Google Shape;5772;p70"/>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773" name="Google Shape;5773;p70"/>
          <p:cNvGrpSpPr/>
          <p:nvPr/>
        </p:nvGrpSpPr>
        <p:grpSpPr>
          <a:xfrm>
            <a:off x="1600198" y="1676400"/>
            <a:ext cx="1401304" cy="1165432"/>
            <a:chOff x="3168" y="2244"/>
            <a:chExt cx="432" cy="430"/>
          </a:xfrm>
        </p:grpSpPr>
        <p:sp>
          <p:nvSpPr>
            <p:cNvPr id="5774" name="Google Shape;5774;p70"/>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75" name="Google Shape;5775;p70"/>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76" name="Google Shape;5776;p70"/>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77" name="Google Shape;5777;p70"/>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78" name="Google Shape;5778;p70"/>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79" name="Google Shape;5779;p70"/>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80" name="Google Shape;5780;p70"/>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781" name="Google Shape;5781;p70"/>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782" name="Google Shape;5782;p70"/>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83" name="Google Shape;5783;p70"/>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784" name="Google Shape;5784;p70"/>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4"/>
                                        </p:tgtEl>
                                        <p:attrNameLst>
                                          <p:attrName>style.visibility</p:attrName>
                                        </p:attrNameLst>
                                      </p:cBhvr>
                                      <p:to>
                                        <p:strVal val="visible"/>
                                      </p:to>
                                    </p:set>
                                    <p:animEffect filter="fade" transition="in">
                                      <p:cBhvr>
                                        <p:cTn dur="500"/>
                                        <p:tgtEl>
                                          <p:spTgt spid="5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8" name="Shape 5788"/>
        <p:cNvGrpSpPr/>
        <p:nvPr/>
      </p:nvGrpSpPr>
      <p:grpSpPr>
        <a:xfrm>
          <a:off x="0" y="0"/>
          <a:ext cx="0" cy="0"/>
          <a:chOff x="0" y="0"/>
          <a:chExt cx="0" cy="0"/>
        </a:xfrm>
      </p:grpSpPr>
      <p:grpSp>
        <p:nvGrpSpPr>
          <p:cNvPr id="5789" name="Google Shape;5789;p71"/>
          <p:cNvGrpSpPr/>
          <p:nvPr/>
        </p:nvGrpSpPr>
        <p:grpSpPr>
          <a:xfrm>
            <a:off x="0" y="6429376"/>
            <a:ext cx="9220200" cy="428624"/>
            <a:chOff x="0" y="6505576"/>
            <a:chExt cx="9220200" cy="428624"/>
          </a:xfrm>
        </p:grpSpPr>
        <p:sp>
          <p:nvSpPr>
            <p:cNvPr id="5790" name="Google Shape;5790;p7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791" name="Google Shape;5791;p7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792" name="Google Shape;5792;p71"/>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793" name="Google Shape;5793;p71"/>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94" name="Google Shape;5794;p71"/>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795" name="Google Shape;5795;p71"/>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796" name="Google Shape;5796;p71"/>
          <p:cNvGrpSpPr/>
          <p:nvPr/>
        </p:nvGrpSpPr>
        <p:grpSpPr>
          <a:xfrm>
            <a:off x="228600" y="4038603"/>
            <a:ext cx="1371598" cy="400110"/>
            <a:chOff x="-631358" y="1828800"/>
            <a:chExt cx="9013358" cy="471443"/>
          </a:xfrm>
        </p:grpSpPr>
        <p:sp>
          <p:nvSpPr>
            <p:cNvPr id="5797" name="Google Shape;5797;p71"/>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798" name="Google Shape;5798;p71"/>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799" name="Google Shape;5799;p71"/>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800" name="Google Shape;5800;p71"/>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801" name="Google Shape;5801;p71"/>
          <p:cNvGrpSpPr/>
          <p:nvPr/>
        </p:nvGrpSpPr>
        <p:grpSpPr>
          <a:xfrm>
            <a:off x="2027696" y="1676400"/>
            <a:ext cx="1401304" cy="1165432"/>
            <a:chOff x="3168" y="2244"/>
            <a:chExt cx="432" cy="430"/>
          </a:xfrm>
        </p:grpSpPr>
        <p:sp>
          <p:nvSpPr>
            <p:cNvPr id="5802" name="Google Shape;5802;p71"/>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3" name="Google Shape;5803;p71"/>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4" name="Google Shape;5804;p71"/>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5" name="Google Shape;5805;p71"/>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6" name="Google Shape;5806;p71"/>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7" name="Google Shape;5807;p71"/>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8" name="Google Shape;5808;p71"/>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09" name="Google Shape;5809;p71"/>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810" name="Google Shape;5810;p71"/>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11" name="Google Shape;5811;p71"/>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812" name="Google Shape;5812;p71"/>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01"/>
                                        </p:tgtEl>
                                        <p:attrNameLst>
                                          <p:attrName>style.visibility</p:attrName>
                                        </p:attrNameLst>
                                      </p:cBhvr>
                                      <p:to>
                                        <p:strVal val="visible"/>
                                      </p:to>
                                    </p:set>
                                    <p:anim calcmode="lin" valueType="num">
                                      <p:cBhvr additive="base">
                                        <p:cTn dur="500"/>
                                        <p:tgtEl>
                                          <p:spTgt spid="5801"/>
                                        </p:tgtEl>
                                        <p:attrNameLst>
                                          <p:attrName>ppt_w</p:attrName>
                                        </p:attrNameLst>
                                      </p:cBhvr>
                                      <p:tavLst>
                                        <p:tav fmla="" tm="0">
                                          <p:val>
                                            <p:strVal val="0"/>
                                          </p:val>
                                        </p:tav>
                                        <p:tav fmla="" tm="100000">
                                          <p:val>
                                            <p:strVal val="#ppt_w"/>
                                          </p:val>
                                        </p:tav>
                                      </p:tavLst>
                                    </p:anim>
                                    <p:anim calcmode="lin" valueType="num">
                                      <p:cBhvr additive="base">
                                        <p:cTn dur="500"/>
                                        <p:tgtEl>
                                          <p:spTgt spid="58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2"/>
                                        </p:tgtEl>
                                        <p:attrNameLst>
                                          <p:attrName>style.visibility</p:attrName>
                                        </p:attrNameLst>
                                      </p:cBhvr>
                                      <p:to>
                                        <p:strVal val="visible"/>
                                      </p:to>
                                    </p:set>
                                    <p:animEffect filter="fade" transition="in">
                                      <p:cBhvr>
                                        <p:cTn dur="500"/>
                                        <p:tgtEl>
                                          <p:spTgt spid="5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6" name="Shape 5816"/>
        <p:cNvGrpSpPr/>
        <p:nvPr/>
      </p:nvGrpSpPr>
      <p:grpSpPr>
        <a:xfrm>
          <a:off x="0" y="0"/>
          <a:ext cx="0" cy="0"/>
          <a:chOff x="0" y="0"/>
          <a:chExt cx="0" cy="0"/>
        </a:xfrm>
      </p:grpSpPr>
      <p:grpSp>
        <p:nvGrpSpPr>
          <p:cNvPr id="5817" name="Google Shape;5817;p72"/>
          <p:cNvGrpSpPr/>
          <p:nvPr/>
        </p:nvGrpSpPr>
        <p:grpSpPr>
          <a:xfrm>
            <a:off x="0" y="6429376"/>
            <a:ext cx="9220200" cy="428624"/>
            <a:chOff x="0" y="6505576"/>
            <a:chExt cx="9220200" cy="428624"/>
          </a:xfrm>
        </p:grpSpPr>
        <p:sp>
          <p:nvSpPr>
            <p:cNvPr id="5818" name="Google Shape;5818;p7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819" name="Google Shape;5819;p7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820" name="Google Shape;5820;p72"/>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821" name="Google Shape;5821;p72"/>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22" name="Google Shape;5822;p72"/>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823" name="Google Shape;5823;p72"/>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824" name="Google Shape;5824;p72"/>
          <p:cNvGrpSpPr/>
          <p:nvPr/>
        </p:nvGrpSpPr>
        <p:grpSpPr>
          <a:xfrm>
            <a:off x="228600" y="4038603"/>
            <a:ext cx="1371598" cy="400110"/>
            <a:chOff x="-631358" y="1828800"/>
            <a:chExt cx="9013358" cy="471443"/>
          </a:xfrm>
        </p:grpSpPr>
        <p:sp>
          <p:nvSpPr>
            <p:cNvPr id="5825" name="Google Shape;5825;p72"/>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826" name="Google Shape;5826;p72"/>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827" name="Google Shape;5827;p72"/>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828" name="Google Shape;5828;p72"/>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829" name="Google Shape;5829;p72"/>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30" name="Google Shape;5830;p72"/>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831" name="Google Shape;5831;p72"/>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grpSp>
        <p:nvGrpSpPr>
          <p:cNvPr id="5832" name="Google Shape;5832;p72"/>
          <p:cNvGrpSpPr/>
          <p:nvPr/>
        </p:nvGrpSpPr>
        <p:grpSpPr>
          <a:xfrm>
            <a:off x="2484896" y="1730168"/>
            <a:ext cx="1401304" cy="1165432"/>
            <a:chOff x="3168" y="2244"/>
            <a:chExt cx="432" cy="430"/>
          </a:xfrm>
        </p:grpSpPr>
        <p:sp>
          <p:nvSpPr>
            <p:cNvPr id="5833" name="Google Shape;5833;p72"/>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4" name="Google Shape;5834;p72"/>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5" name="Google Shape;5835;p72"/>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6" name="Google Shape;5836;p72"/>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7" name="Google Shape;5837;p72"/>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8" name="Google Shape;5838;p72"/>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39" name="Google Shape;5839;p72"/>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40" name="Google Shape;5840;p72"/>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32"/>
                                        </p:tgtEl>
                                        <p:attrNameLst>
                                          <p:attrName>style.visibility</p:attrName>
                                        </p:attrNameLst>
                                      </p:cBhvr>
                                      <p:to>
                                        <p:strVal val="visible"/>
                                      </p:to>
                                    </p:set>
                                    <p:anim calcmode="lin" valueType="num">
                                      <p:cBhvr additive="base">
                                        <p:cTn dur="500"/>
                                        <p:tgtEl>
                                          <p:spTgt spid="5832"/>
                                        </p:tgtEl>
                                        <p:attrNameLst>
                                          <p:attrName>ppt_w</p:attrName>
                                        </p:attrNameLst>
                                      </p:cBhvr>
                                      <p:tavLst>
                                        <p:tav fmla="" tm="0">
                                          <p:val>
                                            <p:strVal val="0"/>
                                          </p:val>
                                        </p:tav>
                                        <p:tav fmla="" tm="100000">
                                          <p:val>
                                            <p:strVal val="#ppt_w"/>
                                          </p:val>
                                        </p:tav>
                                      </p:tavLst>
                                    </p:anim>
                                    <p:anim calcmode="lin" valueType="num">
                                      <p:cBhvr additive="base">
                                        <p:cTn dur="500"/>
                                        <p:tgtEl>
                                          <p:spTgt spid="58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1"/>
                                        </p:tgtEl>
                                        <p:attrNameLst>
                                          <p:attrName>style.visibility</p:attrName>
                                        </p:attrNameLst>
                                      </p:cBhvr>
                                      <p:to>
                                        <p:strVal val="visible"/>
                                      </p:to>
                                    </p:set>
                                    <p:animEffect filter="fade" transition="in">
                                      <p:cBhvr>
                                        <p:cTn dur="500"/>
                                        <p:tgtEl>
                                          <p:spTgt spid="5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4" name="Shape 5844"/>
        <p:cNvGrpSpPr/>
        <p:nvPr/>
      </p:nvGrpSpPr>
      <p:grpSpPr>
        <a:xfrm>
          <a:off x="0" y="0"/>
          <a:ext cx="0" cy="0"/>
          <a:chOff x="0" y="0"/>
          <a:chExt cx="0" cy="0"/>
        </a:xfrm>
      </p:grpSpPr>
      <p:grpSp>
        <p:nvGrpSpPr>
          <p:cNvPr id="5845" name="Google Shape;5845;p73"/>
          <p:cNvGrpSpPr/>
          <p:nvPr/>
        </p:nvGrpSpPr>
        <p:grpSpPr>
          <a:xfrm>
            <a:off x="0" y="6429376"/>
            <a:ext cx="9220200" cy="428624"/>
            <a:chOff x="0" y="6505576"/>
            <a:chExt cx="9220200" cy="428624"/>
          </a:xfrm>
        </p:grpSpPr>
        <p:sp>
          <p:nvSpPr>
            <p:cNvPr id="5846" name="Google Shape;5846;p7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847" name="Google Shape;5847;p7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848" name="Google Shape;5848;p73"/>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849" name="Google Shape;5849;p73"/>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50" name="Google Shape;5850;p73"/>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851" name="Google Shape;5851;p73"/>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852" name="Google Shape;5852;p73"/>
          <p:cNvGrpSpPr/>
          <p:nvPr/>
        </p:nvGrpSpPr>
        <p:grpSpPr>
          <a:xfrm>
            <a:off x="228600" y="4038603"/>
            <a:ext cx="1371598" cy="400110"/>
            <a:chOff x="-631358" y="1828800"/>
            <a:chExt cx="9013358" cy="471443"/>
          </a:xfrm>
        </p:grpSpPr>
        <p:sp>
          <p:nvSpPr>
            <p:cNvPr id="5853" name="Google Shape;5853;p73"/>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854" name="Google Shape;5854;p73"/>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855" name="Google Shape;5855;p73"/>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856" name="Google Shape;5856;p73"/>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857" name="Google Shape;5857;p73"/>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58" name="Google Shape;5858;p73"/>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859" name="Google Shape;5859;p73"/>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grpSp>
        <p:nvGrpSpPr>
          <p:cNvPr id="5860" name="Google Shape;5860;p73"/>
          <p:cNvGrpSpPr/>
          <p:nvPr/>
        </p:nvGrpSpPr>
        <p:grpSpPr>
          <a:xfrm>
            <a:off x="2942098" y="1676400"/>
            <a:ext cx="1477502" cy="1165432"/>
            <a:chOff x="3168" y="2244"/>
            <a:chExt cx="432" cy="430"/>
          </a:xfrm>
        </p:grpSpPr>
        <p:sp>
          <p:nvSpPr>
            <p:cNvPr id="5861" name="Google Shape;5861;p73"/>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2" name="Google Shape;5862;p73"/>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3" name="Google Shape;5863;p73"/>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4" name="Google Shape;5864;p73"/>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5" name="Google Shape;5865;p73"/>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6" name="Google Shape;5866;p73"/>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7" name="Google Shape;5867;p73"/>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68" name="Google Shape;5868;p73"/>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9"/>
                                        </p:tgtEl>
                                        <p:attrNameLst>
                                          <p:attrName>style.visibility</p:attrName>
                                        </p:attrNameLst>
                                      </p:cBhvr>
                                      <p:to>
                                        <p:strVal val="visible"/>
                                      </p:to>
                                    </p:set>
                                    <p:animEffect filter="fade" transition="in">
                                      <p:cBhvr>
                                        <p:cTn dur="500"/>
                                        <p:tgtEl>
                                          <p:spTgt spid="5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60"/>
                                        </p:tgtEl>
                                        <p:attrNameLst>
                                          <p:attrName>style.visibility</p:attrName>
                                        </p:attrNameLst>
                                      </p:cBhvr>
                                      <p:to>
                                        <p:strVal val="visible"/>
                                      </p:to>
                                    </p:set>
                                    <p:anim calcmode="lin" valueType="num">
                                      <p:cBhvr additive="base">
                                        <p:cTn dur="500"/>
                                        <p:tgtEl>
                                          <p:spTgt spid="5860"/>
                                        </p:tgtEl>
                                        <p:attrNameLst>
                                          <p:attrName>ppt_w</p:attrName>
                                        </p:attrNameLst>
                                      </p:cBhvr>
                                      <p:tavLst>
                                        <p:tav fmla="" tm="0">
                                          <p:val>
                                            <p:strVal val="0"/>
                                          </p:val>
                                        </p:tav>
                                        <p:tav fmla="" tm="100000">
                                          <p:val>
                                            <p:strVal val="#ppt_w"/>
                                          </p:val>
                                        </p:tav>
                                      </p:tavLst>
                                    </p:anim>
                                    <p:anim calcmode="lin" valueType="num">
                                      <p:cBhvr additive="base">
                                        <p:cTn dur="500"/>
                                        <p:tgtEl>
                                          <p:spTgt spid="58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152400" y="0"/>
            <a:ext cx="7778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802531"/>
                </a:solidFill>
                <a:latin typeface="Times New Roman"/>
                <a:ea typeface="Times New Roman"/>
                <a:cs typeface="Times New Roman"/>
                <a:sym typeface="Times New Roman"/>
              </a:rPr>
              <a:t>Basic morphological operations</a:t>
            </a:r>
            <a:endParaRPr/>
          </a:p>
        </p:txBody>
      </p:sp>
      <p:sp>
        <p:nvSpPr>
          <p:cNvPr id="167" name="Google Shape;167;p20"/>
          <p:cNvSpPr txBox="1"/>
          <p:nvPr>
            <p:ph idx="1" type="body"/>
          </p:nvPr>
        </p:nvSpPr>
        <p:spPr>
          <a:xfrm>
            <a:off x="533400" y="1371600"/>
            <a:ext cx="8421688" cy="43402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Erosion</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Dilation</a:t>
            </a:r>
            <a:endParaRPr/>
          </a:p>
          <a:p>
            <a:pPr indent="-342900" lvl="0" marL="342900" rtl="0" algn="l">
              <a:spcBef>
                <a:spcPts val="640"/>
              </a:spcBef>
              <a:spcAft>
                <a:spcPts val="0"/>
              </a:spcAft>
              <a:buClr>
                <a:schemeClr val="dk1"/>
              </a:buClr>
              <a:buSzPts val="3200"/>
              <a:buFont typeface="Noto Sans Symbols"/>
              <a:buNone/>
            </a:pPr>
            <a:r>
              <a:t/>
            </a:r>
            <a:endParaRPr/>
          </a:p>
        </p:txBody>
      </p:sp>
      <p:sp>
        <p:nvSpPr>
          <p:cNvPr id="168" name="Google Shape;16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Tahoma"/>
                <a:ea typeface="Tahoma"/>
                <a:cs typeface="Tahoma"/>
                <a:sym typeface="Tahoma"/>
              </a:rPr>
              <a:t>‹#›</a:t>
            </a:fld>
            <a:endParaRPr b="0" i="0" sz="1200" u="none" cap="none" strike="noStrike">
              <a:solidFill>
                <a:srgbClr val="898989"/>
              </a:solidFill>
              <a:latin typeface="Tahoma"/>
              <a:ea typeface="Tahoma"/>
              <a:cs typeface="Tahoma"/>
              <a:sym typeface="Tahoma"/>
            </a:endParaRPr>
          </a:p>
        </p:txBody>
      </p:sp>
      <p:pic>
        <p:nvPicPr>
          <p:cNvPr id="169" name="Google Shape;169;p20"/>
          <p:cNvPicPr preferRelativeResize="0"/>
          <p:nvPr/>
        </p:nvPicPr>
        <p:blipFill rotWithShape="1">
          <a:blip r:embed="rId3">
            <a:alphaModFix/>
          </a:blip>
          <a:srcRect b="0" l="0" r="0" t="0"/>
          <a:stretch/>
        </p:blipFill>
        <p:spPr>
          <a:xfrm>
            <a:off x="2786063" y="1257300"/>
            <a:ext cx="2166937" cy="808038"/>
          </a:xfrm>
          <a:prstGeom prst="rect">
            <a:avLst/>
          </a:prstGeom>
          <a:noFill/>
          <a:ln>
            <a:noFill/>
          </a:ln>
        </p:spPr>
      </p:pic>
      <p:pic>
        <p:nvPicPr>
          <p:cNvPr id="170" name="Google Shape;170;p20"/>
          <p:cNvPicPr preferRelativeResize="0"/>
          <p:nvPr/>
        </p:nvPicPr>
        <p:blipFill rotWithShape="1">
          <a:blip r:embed="rId4">
            <a:alphaModFix/>
          </a:blip>
          <a:srcRect b="0" l="0" r="0" t="0"/>
          <a:stretch/>
        </p:blipFill>
        <p:spPr>
          <a:xfrm>
            <a:off x="2868612" y="2476500"/>
            <a:ext cx="2166937" cy="723900"/>
          </a:xfrm>
          <a:prstGeom prst="rect">
            <a:avLst/>
          </a:prstGeom>
          <a:noFill/>
          <a:ln>
            <a:noFill/>
          </a:ln>
        </p:spPr>
      </p:pic>
      <p:grpSp>
        <p:nvGrpSpPr>
          <p:cNvPr id="171" name="Google Shape;171;p20"/>
          <p:cNvGrpSpPr/>
          <p:nvPr/>
        </p:nvGrpSpPr>
        <p:grpSpPr>
          <a:xfrm>
            <a:off x="0" y="6429376"/>
            <a:ext cx="9220200" cy="428624"/>
            <a:chOff x="0" y="6505576"/>
            <a:chExt cx="9220200" cy="428624"/>
          </a:xfrm>
        </p:grpSpPr>
        <p:sp>
          <p:nvSpPr>
            <p:cNvPr id="172" name="Google Shape;172;p2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73" name="Google Shape;173;p2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2" name="Shape 5872"/>
        <p:cNvGrpSpPr/>
        <p:nvPr/>
      </p:nvGrpSpPr>
      <p:grpSpPr>
        <a:xfrm>
          <a:off x="0" y="0"/>
          <a:ext cx="0" cy="0"/>
          <a:chOff x="0" y="0"/>
          <a:chExt cx="0" cy="0"/>
        </a:xfrm>
      </p:grpSpPr>
      <p:grpSp>
        <p:nvGrpSpPr>
          <p:cNvPr id="5873" name="Google Shape;5873;p74"/>
          <p:cNvGrpSpPr/>
          <p:nvPr/>
        </p:nvGrpSpPr>
        <p:grpSpPr>
          <a:xfrm>
            <a:off x="0" y="6429376"/>
            <a:ext cx="9220200" cy="428624"/>
            <a:chOff x="0" y="6505576"/>
            <a:chExt cx="9220200" cy="428624"/>
          </a:xfrm>
        </p:grpSpPr>
        <p:sp>
          <p:nvSpPr>
            <p:cNvPr id="5874" name="Google Shape;5874;p7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875" name="Google Shape;5875;p7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876" name="Google Shape;5876;p74"/>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877" name="Google Shape;5877;p74"/>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78" name="Google Shape;5878;p74"/>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879" name="Google Shape;5879;p74"/>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880" name="Google Shape;5880;p74"/>
          <p:cNvGrpSpPr/>
          <p:nvPr/>
        </p:nvGrpSpPr>
        <p:grpSpPr>
          <a:xfrm>
            <a:off x="228600" y="4038603"/>
            <a:ext cx="1371598" cy="400110"/>
            <a:chOff x="-631358" y="1828800"/>
            <a:chExt cx="9013358" cy="471443"/>
          </a:xfrm>
        </p:grpSpPr>
        <p:sp>
          <p:nvSpPr>
            <p:cNvPr id="5881" name="Google Shape;5881;p74"/>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882" name="Google Shape;5882;p74"/>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883" name="Google Shape;5883;p74"/>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884" name="Google Shape;5884;p74"/>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885" name="Google Shape;5885;p74"/>
          <p:cNvGrpSpPr/>
          <p:nvPr/>
        </p:nvGrpSpPr>
        <p:grpSpPr>
          <a:xfrm>
            <a:off x="1600202" y="2111168"/>
            <a:ext cx="1371598" cy="1165432"/>
            <a:chOff x="3168" y="2244"/>
            <a:chExt cx="432" cy="430"/>
          </a:xfrm>
        </p:grpSpPr>
        <p:sp>
          <p:nvSpPr>
            <p:cNvPr id="5886" name="Google Shape;5886;p74"/>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87" name="Google Shape;5887;p74"/>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88" name="Google Shape;5888;p74"/>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89" name="Google Shape;5889;p74"/>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90" name="Google Shape;5890;p74"/>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91" name="Google Shape;5891;p74"/>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92" name="Google Shape;5892;p74"/>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893" name="Google Shape;5893;p74"/>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894" name="Google Shape;5894;p74"/>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895" name="Google Shape;5895;p74"/>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896" name="Google Shape;5896;p74"/>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5"/>
                                        </p:tgtEl>
                                        <p:attrNameLst>
                                          <p:attrName>style.visibility</p:attrName>
                                        </p:attrNameLst>
                                      </p:cBhvr>
                                      <p:to>
                                        <p:strVal val="visible"/>
                                      </p:to>
                                    </p:set>
                                    <p:animEffect filter="fade" transition="in">
                                      <p:cBhvr>
                                        <p:cTn dur="500"/>
                                        <p:tgtEl>
                                          <p:spTgt spid="5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6"/>
                                        </p:tgtEl>
                                        <p:attrNameLst>
                                          <p:attrName>style.visibility</p:attrName>
                                        </p:attrNameLst>
                                      </p:cBhvr>
                                      <p:to>
                                        <p:strVal val="visible"/>
                                      </p:to>
                                    </p:set>
                                    <p:animEffect filter="fade" transition="in">
                                      <p:cBhvr>
                                        <p:cTn dur="500"/>
                                        <p:tgtEl>
                                          <p:spTgt spid="5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0" name="Shape 5900"/>
        <p:cNvGrpSpPr/>
        <p:nvPr/>
      </p:nvGrpSpPr>
      <p:grpSpPr>
        <a:xfrm>
          <a:off x="0" y="0"/>
          <a:ext cx="0" cy="0"/>
          <a:chOff x="0" y="0"/>
          <a:chExt cx="0" cy="0"/>
        </a:xfrm>
      </p:grpSpPr>
      <p:grpSp>
        <p:nvGrpSpPr>
          <p:cNvPr id="5901" name="Google Shape;5901;p75"/>
          <p:cNvGrpSpPr/>
          <p:nvPr/>
        </p:nvGrpSpPr>
        <p:grpSpPr>
          <a:xfrm>
            <a:off x="0" y="6429376"/>
            <a:ext cx="9220200" cy="428624"/>
            <a:chOff x="0" y="6505576"/>
            <a:chExt cx="9220200" cy="428624"/>
          </a:xfrm>
        </p:grpSpPr>
        <p:sp>
          <p:nvSpPr>
            <p:cNvPr id="5902" name="Google Shape;5902;p7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903" name="Google Shape;5903;p7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904" name="Google Shape;5904;p75"/>
          <p:cNvSpPr txBox="1"/>
          <p:nvPr/>
        </p:nvSpPr>
        <p:spPr>
          <a:xfrm>
            <a:off x="852784" y="12954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905" name="Google Shape;5905;p75"/>
          <p:cNvGraphicFramePr/>
          <p:nvPr/>
        </p:nvGraphicFramePr>
        <p:xfrm>
          <a:off x="1600199" y="1295400"/>
          <a:ext cx="3000000" cy="3000000"/>
        </p:xfrm>
        <a:graphic>
          <a:graphicData uri="http://schemas.openxmlformats.org/drawingml/2006/table">
            <a:tbl>
              <a:tblPr bandRow="1" firstRow="1">
                <a:noFill/>
                <a:tableStyleId>{42D24473-12F5-4355-AFB5-AA82CD72B15E}</a:tableStyleId>
              </a:tblPr>
              <a:tblGrid>
                <a:gridCol w="441725"/>
                <a:gridCol w="468500"/>
                <a:gridCol w="455125"/>
                <a:gridCol w="463450"/>
                <a:gridCol w="475425"/>
                <a:gridCol w="5448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906" name="Google Shape;5906;p75"/>
          <p:cNvSpPr txBox="1"/>
          <p:nvPr>
            <p:ph type="title"/>
          </p:nvPr>
        </p:nvSpPr>
        <p:spPr>
          <a:xfrm>
            <a:off x="228600" y="503238"/>
            <a:ext cx="2057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 </a:t>
            </a:r>
            <a:endParaRPr/>
          </a:p>
        </p:txBody>
      </p:sp>
      <p:sp>
        <p:nvSpPr>
          <p:cNvPr id="5907" name="Google Shape;5907;p75"/>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grpSp>
        <p:nvGrpSpPr>
          <p:cNvPr id="5908" name="Google Shape;5908;p75"/>
          <p:cNvGrpSpPr/>
          <p:nvPr/>
        </p:nvGrpSpPr>
        <p:grpSpPr>
          <a:xfrm>
            <a:off x="228600" y="4038603"/>
            <a:ext cx="1371598" cy="400110"/>
            <a:chOff x="-631358" y="1828800"/>
            <a:chExt cx="9013358" cy="471443"/>
          </a:xfrm>
        </p:grpSpPr>
        <p:sp>
          <p:nvSpPr>
            <p:cNvPr id="5909" name="Google Shape;5909;p75"/>
            <p:cNvSpPr txBox="1"/>
            <p:nvPr/>
          </p:nvSpPr>
          <p:spPr>
            <a:xfrm>
              <a:off x="-631358" y="1828800"/>
              <a:ext cx="9013358" cy="471443"/>
            </a:xfrm>
            <a:prstGeom prst="rect">
              <a:avLst/>
            </a:prstGeom>
            <a:blipFill rotWithShape="1">
              <a:blip r:embed="rId3">
                <a:alphaModFix/>
              </a:blip>
              <a:stretch>
                <a:fillRect b="-24998" l="-5555" r="0"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910" name="Google Shape;5910;p75"/>
            <p:cNvSpPr/>
            <p:nvPr/>
          </p:nvSpPr>
          <p:spPr>
            <a:xfrm>
              <a:off x="1667433" y="1959337"/>
              <a:ext cx="1206409" cy="228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a:t>
              </a:r>
              <a:endParaRPr/>
            </a:p>
          </p:txBody>
        </p:sp>
      </p:grpSp>
      <p:graphicFrame>
        <p:nvGraphicFramePr>
          <p:cNvPr id="5911" name="Google Shape;5911;p75"/>
          <p:cNvGraphicFramePr/>
          <p:nvPr/>
        </p:nvGraphicFramePr>
        <p:xfrm>
          <a:off x="5513635" y="40386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912" name="Google Shape;5912;p75"/>
          <p:cNvSpPr txBox="1"/>
          <p:nvPr/>
        </p:nvSpPr>
        <p:spPr>
          <a:xfrm>
            <a:off x="4751635" y="39427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5913" name="Google Shape;5913;p75"/>
          <p:cNvGrpSpPr/>
          <p:nvPr/>
        </p:nvGrpSpPr>
        <p:grpSpPr>
          <a:xfrm>
            <a:off x="2514602" y="2111168"/>
            <a:ext cx="1371598" cy="1165432"/>
            <a:chOff x="3168" y="2244"/>
            <a:chExt cx="432" cy="430"/>
          </a:xfrm>
        </p:grpSpPr>
        <p:sp>
          <p:nvSpPr>
            <p:cNvPr id="5914" name="Google Shape;5914;p75"/>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15" name="Google Shape;5915;p75"/>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16" name="Google Shape;5916;p75"/>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17" name="Google Shape;5917;p75"/>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18" name="Google Shape;5918;p75"/>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19" name="Google Shape;5919;p75"/>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20" name="Google Shape;5920;p75"/>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5921" name="Google Shape;5921;p75"/>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aphicFrame>
        <p:nvGraphicFramePr>
          <p:cNvPr id="5922" name="Google Shape;5922;p75"/>
          <p:cNvGraphicFramePr/>
          <p:nvPr/>
        </p:nvGraphicFramePr>
        <p:xfrm>
          <a:off x="1600198" y="39471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923" name="Google Shape;5923;p75"/>
          <p:cNvSpPr txBox="1"/>
          <p:nvPr/>
        </p:nvSpPr>
        <p:spPr>
          <a:xfrm>
            <a:off x="2133600" y="4338935"/>
            <a:ext cx="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a:p>
        </p:txBody>
      </p:sp>
      <p:sp>
        <p:nvSpPr>
          <p:cNvPr id="5924" name="Google Shape;5924;p75"/>
          <p:cNvSpPr/>
          <p:nvPr/>
        </p:nvSpPr>
        <p:spPr>
          <a:xfrm rot="-243904">
            <a:off x="5497404" y="1993671"/>
            <a:ext cx="252679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Matching NOT Successful 🡺 Miss</a:t>
            </a:r>
            <a:endParaRPr b="1" sz="2000">
              <a:solidFill>
                <a:srgbClr val="800000"/>
              </a:solidFill>
              <a:latin typeface="Cambria"/>
              <a:ea typeface="Cambria"/>
              <a:cs typeface="Cambria"/>
              <a:sym typeface="Cambria"/>
            </a:endParaRPr>
          </a:p>
        </p:txBody>
      </p:sp>
      <p:sp>
        <p:nvSpPr>
          <p:cNvPr id="5925" name="Google Shape;5925;p75"/>
          <p:cNvSpPr/>
          <p:nvPr/>
        </p:nvSpPr>
        <p:spPr>
          <a:xfrm rot="-188474">
            <a:off x="2617447" y="4388075"/>
            <a:ext cx="1573338" cy="1015663"/>
          </a:xfrm>
          <a:prstGeom prst="rect">
            <a:avLst/>
          </a:prstGeom>
          <a:solidFill>
            <a:schemeClr val="lt1"/>
          </a:solid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800000"/>
              </a:buClr>
              <a:buSzPts val="2000"/>
              <a:buFont typeface="Noto Sans Symbols"/>
              <a:buChar char="🡸"/>
            </a:pPr>
            <a:r>
              <a:rPr b="1" lang="en-US" sz="2000">
                <a:solidFill>
                  <a:srgbClr val="800000"/>
                </a:solidFill>
                <a:latin typeface="Cambria"/>
                <a:ea typeface="Cambria"/>
                <a:cs typeface="Cambria"/>
                <a:sym typeface="Cambria"/>
              </a:rPr>
              <a:t>Upper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Corner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Detected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13"/>
                                        </p:tgtEl>
                                        <p:attrNameLst>
                                          <p:attrName>style.visibility</p:attrName>
                                        </p:attrNameLst>
                                      </p:cBhvr>
                                      <p:to>
                                        <p:strVal val="visible"/>
                                      </p:to>
                                    </p:set>
                                    <p:anim calcmode="lin" valueType="num">
                                      <p:cBhvr additive="base">
                                        <p:cTn dur="500"/>
                                        <p:tgtEl>
                                          <p:spTgt spid="5913"/>
                                        </p:tgtEl>
                                        <p:attrNameLst>
                                          <p:attrName>ppt_w</p:attrName>
                                        </p:attrNameLst>
                                      </p:cBhvr>
                                      <p:tavLst>
                                        <p:tav fmla="" tm="0">
                                          <p:val>
                                            <p:strVal val="0"/>
                                          </p:val>
                                        </p:tav>
                                        <p:tav fmla="" tm="100000">
                                          <p:val>
                                            <p:strVal val="#ppt_w"/>
                                          </p:val>
                                        </p:tav>
                                      </p:tavLst>
                                    </p:anim>
                                    <p:anim calcmode="lin" valueType="num">
                                      <p:cBhvr additive="base">
                                        <p:cTn dur="500"/>
                                        <p:tgtEl>
                                          <p:spTgt spid="59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4"/>
                                        </p:tgtEl>
                                        <p:attrNameLst>
                                          <p:attrName>style.visibility</p:attrName>
                                        </p:attrNameLst>
                                      </p:cBhvr>
                                      <p:to>
                                        <p:strVal val="visible"/>
                                      </p:to>
                                    </p:set>
                                    <p:animEffect filter="fade" transition="in">
                                      <p:cBhvr>
                                        <p:cTn dur="500"/>
                                        <p:tgtEl>
                                          <p:spTgt spid="5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5"/>
                                        </p:tgtEl>
                                        <p:attrNameLst>
                                          <p:attrName>style.visibility</p:attrName>
                                        </p:attrNameLst>
                                      </p:cBhvr>
                                      <p:to>
                                        <p:strVal val="visible"/>
                                      </p:to>
                                    </p:set>
                                    <p:animEffect filter="fade" transition="in">
                                      <p:cBhvr>
                                        <p:cTn dur="500"/>
                                        <p:tgtEl>
                                          <p:spTgt spid="5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5"/>
                                        </p:tgtEl>
                                        <p:attrNameLst>
                                          <p:attrName>style.visibility</p:attrName>
                                        </p:attrNameLst>
                                      </p:cBhvr>
                                      <p:to>
                                        <p:strVal val="visible"/>
                                      </p:to>
                                    </p:set>
                                    <p:animEffect filter="fade" transition="in">
                                      <p:cBhvr>
                                        <p:cTn dur="500"/>
                                        <p:tgtEl>
                                          <p:spTgt spid="5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9" name="Shape 5929"/>
        <p:cNvGrpSpPr/>
        <p:nvPr/>
      </p:nvGrpSpPr>
      <p:grpSpPr>
        <a:xfrm>
          <a:off x="0" y="0"/>
          <a:ext cx="0" cy="0"/>
          <a:chOff x="0" y="0"/>
          <a:chExt cx="0" cy="0"/>
        </a:xfrm>
      </p:grpSpPr>
      <p:grpSp>
        <p:nvGrpSpPr>
          <p:cNvPr id="5930" name="Google Shape;5930;p76"/>
          <p:cNvGrpSpPr/>
          <p:nvPr/>
        </p:nvGrpSpPr>
        <p:grpSpPr>
          <a:xfrm>
            <a:off x="0" y="6429376"/>
            <a:ext cx="9220200" cy="428624"/>
            <a:chOff x="0" y="6505576"/>
            <a:chExt cx="9220200" cy="428624"/>
          </a:xfrm>
        </p:grpSpPr>
        <p:sp>
          <p:nvSpPr>
            <p:cNvPr id="5931" name="Google Shape;5931;p7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932" name="Google Shape;5932;p7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933" name="Google Shape;5933;p76"/>
          <p:cNvSpPr txBox="1"/>
          <p:nvPr>
            <p:ph type="title"/>
          </p:nvPr>
        </p:nvSpPr>
        <p:spPr>
          <a:xfrm>
            <a:off x="457200" y="76200"/>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a:p>
        </p:txBody>
      </p:sp>
      <p:sp>
        <p:nvSpPr>
          <p:cNvPr id="5934" name="Google Shape;5934;p76"/>
          <p:cNvSpPr txBox="1"/>
          <p:nvPr/>
        </p:nvSpPr>
        <p:spPr>
          <a:xfrm>
            <a:off x="307552" y="685800"/>
            <a:ext cx="8686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000000"/>
                </a:solidFill>
                <a:highlight>
                  <a:srgbClr val="FFFFFF"/>
                </a:highlight>
                <a:latin typeface="Times"/>
                <a:ea typeface="Times"/>
                <a:cs typeface="Times"/>
                <a:sym typeface="Times"/>
              </a:rPr>
              <a:t>Following masks</a:t>
            </a:r>
            <a:r>
              <a:rPr b="0" i="0" lang="en-US" sz="2400">
                <a:solidFill>
                  <a:srgbClr val="000000"/>
                </a:solidFill>
                <a:highlight>
                  <a:srgbClr val="FFFFFF"/>
                </a:highlight>
                <a:latin typeface="Times"/>
                <a:ea typeface="Times"/>
                <a:cs typeface="Times"/>
                <a:sym typeface="Times"/>
              </a:rPr>
              <a:t> can be used to find </a:t>
            </a:r>
            <a:r>
              <a:rPr lang="en-US" sz="2400">
                <a:solidFill>
                  <a:srgbClr val="000000"/>
                </a:solidFill>
                <a:highlight>
                  <a:srgbClr val="FFFFFF"/>
                </a:highlight>
                <a:latin typeface="Times"/>
                <a:ea typeface="Times"/>
                <a:cs typeface="Times"/>
                <a:sym typeface="Times"/>
              </a:rPr>
              <a:t>different </a:t>
            </a:r>
            <a:r>
              <a:rPr b="0" i="0" lang="en-US" sz="2400">
                <a:solidFill>
                  <a:srgbClr val="000000"/>
                </a:solidFill>
                <a:highlight>
                  <a:srgbClr val="FFFFFF"/>
                </a:highlight>
                <a:latin typeface="Times"/>
                <a:ea typeface="Times"/>
                <a:cs typeface="Times"/>
                <a:sym typeface="Times"/>
              </a:rPr>
              <a:t> convex corner points in images.</a:t>
            </a:r>
            <a:endParaRPr sz="2400">
              <a:solidFill>
                <a:schemeClr val="dk1"/>
              </a:solidFill>
              <a:latin typeface="Times New Roman"/>
              <a:ea typeface="Times New Roman"/>
              <a:cs typeface="Times New Roman"/>
              <a:sym typeface="Times New Roman"/>
            </a:endParaRPr>
          </a:p>
        </p:txBody>
      </p:sp>
      <p:graphicFrame>
        <p:nvGraphicFramePr>
          <p:cNvPr id="5935" name="Google Shape;5935;p76"/>
          <p:cNvGraphicFramePr/>
          <p:nvPr/>
        </p:nvGraphicFramePr>
        <p:xfrm>
          <a:off x="3048000" y="13150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chemeClr val="accent1"/>
                          </a:solidFill>
                          <a:latin typeface="Times"/>
                          <a:ea typeface="Times"/>
                          <a:cs typeface="Times"/>
                          <a:sym typeface="Times"/>
                        </a:rPr>
                        <a:t>0</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936" name="Google Shape;5936;p76"/>
          <p:cNvSpPr txBox="1"/>
          <p:nvPr/>
        </p:nvSpPr>
        <p:spPr>
          <a:xfrm>
            <a:off x="2286000" y="1219200"/>
            <a:ext cx="7825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937" name="Google Shape;5937;p76"/>
          <p:cNvGraphicFramePr/>
          <p:nvPr/>
        </p:nvGraphicFramePr>
        <p:xfrm>
          <a:off x="3048000" y="29914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938" name="Google Shape;5938;p76"/>
          <p:cNvSpPr txBox="1"/>
          <p:nvPr/>
        </p:nvSpPr>
        <p:spPr>
          <a:xfrm>
            <a:off x="2286000" y="2895600"/>
            <a:ext cx="724858"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graphicFrame>
        <p:nvGraphicFramePr>
          <p:cNvPr id="5939" name="Google Shape;5939;p76"/>
          <p:cNvGraphicFramePr/>
          <p:nvPr/>
        </p:nvGraphicFramePr>
        <p:xfrm>
          <a:off x="5970835" y="131954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chemeClr val="accent1"/>
                          </a:solidFill>
                          <a:latin typeface="Times"/>
                          <a:ea typeface="Times"/>
                          <a:cs typeface="Times"/>
                          <a:sym typeface="Times"/>
                        </a:rPr>
                        <a:t>0</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r>
            </a:tbl>
          </a:graphicData>
        </a:graphic>
      </p:graphicFrame>
      <p:sp>
        <p:nvSpPr>
          <p:cNvPr id="5940" name="Google Shape;5940;p76"/>
          <p:cNvSpPr txBox="1"/>
          <p:nvPr/>
        </p:nvSpPr>
        <p:spPr>
          <a:xfrm>
            <a:off x="5208835" y="1223655"/>
            <a:ext cx="7825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5941" name="Google Shape;5941;p76"/>
          <p:cNvGraphicFramePr/>
          <p:nvPr/>
        </p:nvGraphicFramePr>
        <p:xfrm>
          <a:off x="5970835" y="299594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accent1"/>
                        </a:buClr>
                        <a:buSzPts val="2400"/>
                        <a:buFont typeface="Times"/>
                        <a:buNone/>
                      </a:pPr>
                      <a:r>
                        <a:rPr b="1" i="0" lang="en-US" sz="24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Times"/>
                        <a:buNone/>
                      </a:pPr>
                      <a:r>
                        <a:rPr b="1" i="0" lang="en-US" sz="2000" u="none" cap="none" strike="noStrike">
                          <a:solidFill>
                            <a:schemeClr val="accent1"/>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0" lang="en-US" sz="2400" cap="none">
                          <a:solidFill>
                            <a:srgbClr val="0070C0"/>
                          </a:solidFill>
                          <a:latin typeface="Times"/>
                          <a:ea typeface="Times"/>
                          <a:cs typeface="Times"/>
                          <a:sym typeface="Times"/>
                        </a:rPr>
                        <a:t>0</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5942" name="Google Shape;5942;p76"/>
          <p:cNvSpPr txBox="1"/>
          <p:nvPr/>
        </p:nvSpPr>
        <p:spPr>
          <a:xfrm>
            <a:off x="5208835" y="2900055"/>
            <a:ext cx="7825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W</a:t>
            </a:r>
            <a:r>
              <a:rPr b="1" baseline="-25000" lang="en-US" sz="2400">
                <a:solidFill>
                  <a:schemeClr val="dk1"/>
                </a:solidFill>
                <a:latin typeface="Times New Roman"/>
                <a:ea typeface="Times New Roman"/>
                <a:cs typeface="Times New Roman"/>
                <a:sym typeface="Times New Roman"/>
              </a:rPr>
              <a:t>4</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5943" name="Google Shape;5943;p76"/>
          <p:cNvSpPr/>
          <p:nvPr/>
        </p:nvSpPr>
        <p:spPr>
          <a:xfrm>
            <a:off x="304800" y="4525089"/>
            <a:ext cx="8839199" cy="181588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Times"/>
              <a:buNone/>
            </a:pPr>
            <a:r>
              <a:rPr b="0" i="0" lang="en-US" sz="2800" u="none" cap="none" strike="noStrike">
                <a:solidFill>
                  <a:srgbClr val="000000"/>
                </a:solidFill>
                <a:latin typeface="Times"/>
                <a:ea typeface="Times"/>
                <a:cs typeface="Times"/>
                <a:sym typeface="Times"/>
              </a:rPr>
              <a:t>After obtaining the locations of corners in each orientation, we can then simply </a:t>
            </a:r>
            <a:r>
              <a:rPr b="0" i="0" lang="en-US" sz="2800" u="sng" cap="none" strike="noStrike">
                <a:solidFill>
                  <a:schemeClr val="hlink"/>
                </a:solidFill>
                <a:latin typeface="Times"/>
                <a:ea typeface="Times"/>
                <a:cs typeface="Times"/>
                <a:sym typeface="Times"/>
                <a:hlinkClick r:id="rId3"/>
              </a:rPr>
              <a:t>OR</a:t>
            </a:r>
            <a:r>
              <a:rPr b="0" i="0" lang="en-US" sz="2800" u="none" cap="none" strike="noStrike">
                <a:solidFill>
                  <a:srgbClr val="000000"/>
                </a:solidFill>
                <a:latin typeface="Times"/>
                <a:ea typeface="Times"/>
                <a:cs typeface="Times"/>
                <a:sym typeface="Times"/>
              </a:rPr>
              <a:t> all these images together to get the final result showing the locations of all right angle convex corners in any orientation. </a:t>
            </a:r>
            <a:endParaRPr b="0" i="0" sz="2800" u="none" cap="none" strike="noStrike">
              <a:solidFill>
                <a:schemeClr val="dk1"/>
              </a:solidFill>
              <a:latin typeface="Arial"/>
              <a:ea typeface="Arial"/>
              <a:cs typeface="Arial"/>
              <a:sym typeface="Arial"/>
            </a:endParaRPr>
          </a:p>
        </p:txBody>
      </p:sp>
      <p:pic>
        <p:nvPicPr>
          <p:cNvPr id="5944" name="Google Shape;5944;p76"/>
          <p:cNvPicPr preferRelativeResize="0"/>
          <p:nvPr/>
        </p:nvPicPr>
        <p:blipFill rotWithShape="1">
          <a:blip r:embed="rId4">
            <a:alphaModFix/>
          </a:blip>
          <a:srcRect b="0" l="0" r="0" t="0"/>
          <a:stretch/>
        </p:blipFill>
        <p:spPr>
          <a:xfrm>
            <a:off x="21920200" y="-411163"/>
            <a:ext cx="12700" cy="12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8" name="Shape 5948"/>
        <p:cNvGrpSpPr/>
        <p:nvPr/>
      </p:nvGrpSpPr>
      <p:grpSpPr>
        <a:xfrm>
          <a:off x="0" y="0"/>
          <a:ext cx="0" cy="0"/>
          <a:chOff x="0" y="0"/>
          <a:chExt cx="0" cy="0"/>
        </a:xfrm>
      </p:grpSpPr>
      <p:sp>
        <p:nvSpPr>
          <p:cNvPr id="5949" name="Google Shape;5949;p77"/>
          <p:cNvSpPr/>
          <p:nvPr/>
        </p:nvSpPr>
        <p:spPr>
          <a:xfrm>
            <a:off x="468313" y="838200"/>
            <a:ext cx="8424862" cy="1127125"/>
          </a:xfrm>
          <a:prstGeom prst="rect">
            <a:avLst/>
          </a:prstGeom>
          <a:noFill/>
          <a:ln>
            <a:noFill/>
          </a:ln>
        </p:spPr>
        <p:txBody>
          <a:bodyPr anchorCtr="0" anchor="t" bIns="45700" lIns="91425" spcFirstLastPara="1" rIns="91425" wrap="square" tIns="45700">
            <a:noAutofit/>
          </a:bodyPr>
          <a:lstStyle/>
          <a:p>
            <a:pPr indent="-365125" lvl="0" marL="365125" marR="0" rtl="0" algn="l">
              <a:spcBef>
                <a:spcPts val="0"/>
              </a:spcBef>
              <a:spcAft>
                <a:spcPts val="0"/>
              </a:spcAft>
              <a:buClr>
                <a:srgbClr val="FF0000"/>
              </a:buClr>
              <a:buSzPts val="2400"/>
              <a:buFont typeface="Noto Sans Symbols"/>
              <a:buChar char="■"/>
            </a:pPr>
            <a:r>
              <a:rPr lang="en-US" sz="2400">
                <a:solidFill>
                  <a:schemeClr val="dk1"/>
                </a:solidFill>
                <a:latin typeface="Arial"/>
                <a:ea typeface="Arial"/>
                <a:cs typeface="Arial"/>
                <a:sym typeface="Arial"/>
              </a:rPr>
              <a:t>Structuring Elements representing four corners.</a:t>
            </a:r>
            <a:endParaRPr/>
          </a:p>
          <a:p>
            <a:pPr indent="-365125" lvl="0" marL="365125" marR="0" rtl="0" algn="l">
              <a:spcBef>
                <a:spcPts val="480"/>
              </a:spcBef>
              <a:spcAft>
                <a:spcPts val="0"/>
              </a:spcAft>
              <a:buClr>
                <a:srgbClr val="FF0000"/>
              </a:buClr>
              <a:buSzPts val="2400"/>
              <a:buFont typeface="Noto Sans Symbols"/>
              <a:buChar char="■"/>
            </a:pPr>
            <a:r>
              <a:rPr lang="en-US" sz="2400">
                <a:solidFill>
                  <a:schemeClr val="dk1"/>
                </a:solidFill>
                <a:latin typeface="Arial"/>
                <a:ea typeface="Arial"/>
                <a:cs typeface="Arial"/>
                <a:sym typeface="Arial"/>
              </a:rPr>
              <a:t>Apply each Structuring Element.</a:t>
            </a:r>
            <a:endParaRPr/>
          </a:p>
          <a:p>
            <a:pPr indent="-365125" lvl="0" marL="365125" marR="0" rtl="0" algn="l">
              <a:spcBef>
                <a:spcPts val="480"/>
              </a:spcBef>
              <a:spcAft>
                <a:spcPts val="0"/>
              </a:spcAft>
              <a:buClr>
                <a:srgbClr val="FF0000"/>
              </a:buClr>
              <a:buSzPts val="2400"/>
              <a:buFont typeface="Noto Sans Symbols"/>
              <a:buChar char="■"/>
            </a:pPr>
            <a:r>
              <a:rPr lang="en-US" sz="2400">
                <a:solidFill>
                  <a:schemeClr val="dk1"/>
                </a:solidFill>
                <a:latin typeface="Arial"/>
                <a:ea typeface="Arial"/>
                <a:cs typeface="Arial"/>
                <a:sym typeface="Arial"/>
              </a:rPr>
              <a:t>Use OR operation to combine the four results.</a:t>
            </a:r>
            <a:endParaRPr/>
          </a:p>
        </p:txBody>
      </p:sp>
      <p:pic>
        <p:nvPicPr>
          <p:cNvPr descr="kerncrn2" id="5950" name="Google Shape;5950;p77"/>
          <p:cNvPicPr preferRelativeResize="0"/>
          <p:nvPr/>
        </p:nvPicPr>
        <p:blipFill rotWithShape="1">
          <a:blip r:embed="rId3">
            <a:alphaModFix/>
          </a:blip>
          <a:srcRect b="0" l="0" r="0" t="0"/>
          <a:stretch/>
        </p:blipFill>
        <p:spPr>
          <a:xfrm>
            <a:off x="1763713" y="2425700"/>
            <a:ext cx="5737225" cy="1235075"/>
          </a:xfrm>
          <a:prstGeom prst="rect">
            <a:avLst/>
          </a:prstGeom>
          <a:noFill/>
          <a:ln>
            <a:noFill/>
          </a:ln>
        </p:spPr>
      </p:pic>
      <p:pic>
        <p:nvPicPr>
          <p:cNvPr descr="hamcrn" id="5951" name="Google Shape;5951;p77"/>
          <p:cNvPicPr preferRelativeResize="0"/>
          <p:nvPr/>
        </p:nvPicPr>
        <p:blipFill rotWithShape="1">
          <a:blip r:embed="rId4">
            <a:alphaModFix/>
          </a:blip>
          <a:srcRect b="0" l="0" r="0" t="0"/>
          <a:stretch/>
        </p:blipFill>
        <p:spPr>
          <a:xfrm>
            <a:off x="1476375" y="3856038"/>
            <a:ext cx="6011863" cy="2525712"/>
          </a:xfrm>
          <a:prstGeom prst="rect">
            <a:avLst/>
          </a:prstGeom>
          <a:noFill/>
          <a:ln>
            <a:noFill/>
          </a:ln>
        </p:spPr>
      </p:pic>
      <p:sp>
        <p:nvSpPr>
          <p:cNvPr id="5952" name="Google Shape;5952;p77"/>
          <p:cNvSpPr txBox="1"/>
          <p:nvPr>
            <p:ph type="title"/>
          </p:nvPr>
        </p:nvSpPr>
        <p:spPr>
          <a:xfrm>
            <a:off x="323850" y="-152400"/>
            <a:ext cx="7793038"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4000">
                <a:solidFill>
                  <a:schemeClr val="accent2"/>
                </a:solidFill>
              </a:rPr>
              <a:t>Hit-and-miss example: corner detection</a:t>
            </a:r>
            <a:endParaRPr sz="4000">
              <a:solidFill>
                <a:schemeClr val="accen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6" name="Shape 5956"/>
        <p:cNvGrpSpPr/>
        <p:nvPr/>
      </p:nvGrpSpPr>
      <p:grpSpPr>
        <a:xfrm>
          <a:off x="0" y="0"/>
          <a:ext cx="0" cy="0"/>
          <a:chOff x="0" y="0"/>
          <a:chExt cx="0" cy="0"/>
        </a:xfrm>
      </p:grpSpPr>
      <p:grpSp>
        <p:nvGrpSpPr>
          <p:cNvPr id="5957" name="Google Shape;5957;p78"/>
          <p:cNvGrpSpPr/>
          <p:nvPr/>
        </p:nvGrpSpPr>
        <p:grpSpPr>
          <a:xfrm>
            <a:off x="0" y="6429376"/>
            <a:ext cx="9220200" cy="428624"/>
            <a:chOff x="0" y="6505576"/>
            <a:chExt cx="9220200" cy="428624"/>
          </a:xfrm>
        </p:grpSpPr>
        <p:sp>
          <p:nvSpPr>
            <p:cNvPr id="5958" name="Google Shape;5958;p7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959" name="Google Shape;5959;p7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960" name="Google Shape;5960;p78"/>
          <p:cNvSpPr txBox="1"/>
          <p:nvPr/>
        </p:nvSpPr>
        <p:spPr>
          <a:xfrm>
            <a:off x="457199" y="1600200"/>
            <a:ext cx="1142999"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Times New Roman"/>
                <a:ea typeface="Times New Roman"/>
                <a:cs typeface="Times New Roman"/>
                <a:sym typeface="Times New Roman"/>
              </a:rPr>
              <a:t>A </a:t>
            </a:r>
            <a:r>
              <a:rPr lang="en-US" sz="1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graphicFrame>
        <p:nvGraphicFramePr>
          <p:cNvPr id="5961" name="Google Shape;5961;p78"/>
          <p:cNvGraphicFramePr/>
          <p:nvPr/>
        </p:nvGraphicFramePr>
        <p:xfrm>
          <a:off x="1295400" y="1584960"/>
          <a:ext cx="3000000" cy="3000000"/>
        </p:xfrm>
        <a:graphic>
          <a:graphicData uri="http://schemas.openxmlformats.org/drawingml/2006/table">
            <a:tbl>
              <a:tblPr bandRow="1" firstRow="1">
                <a:noFill/>
                <a:tableStyleId>{42D24473-12F5-4355-AFB5-AA82CD72B15E}</a:tableStyleId>
              </a:tblPr>
              <a:tblGrid>
                <a:gridCol w="443750"/>
                <a:gridCol w="470650"/>
                <a:gridCol w="457200"/>
                <a:gridCol w="595625"/>
                <a:gridCol w="547375"/>
              </a:tblGrid>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02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500">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962" name="Google Shape;5962;p78"/>
          <p:cNvSpPr txBox="1"/>
          <p:nvPr>
            <p:ph type="title"/>
          </p:nvPr>
        </p:nvSpPr>
        <p:spPr>
          <a:xfrm>
            <a:off x="228600" y="731838"/>
            <a:ext cx="86868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HW  </a:t>
            </a:r>
            <a:r>
              <a:rPr lang="en-US" sz="2800">
                <a:solidFill>
                  <a:srgbClr val="1C1A87"/>
                </a:solidFill>
                <a:latin typeface="Arial"/>
                <a:ea typeface="Arial"/>
                <a:cs typeface="Arial"/>
                <a:sym typeface="Arial"/>
              </a:rPr>
              <a:t>Detect all corners in the image A </a:t>
            </a:r>
            <a:endParaRPr/>
          </a:p>
        </p:txBody>
      </p:sp>
      <p:sp>
        <p:nvSpPr>
          <p:cNvPr id="5963" name="Google Shape;5963;p78"/>
          <p:cNvSpPr txBox="1"/>
          <p:nvPr/>
        </p:nvSpPr>
        <p:spPr>
          <a:xfrm>
            <a:off x="457200" y="46038"/>
            <a:ext cx="8229600" cy="487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C00000"/>
                </a:solidFill>
                <a:latin typeface="Arial"/>
                <a:ea typeface="Arial"/>
                <a:cs typeface="Arial"/>
                <a:sym typeface="Arial"/>
              </a:rPr>
              <a:t>Hit or Miss Transform</a:t>
            </a:r>
            <a:r>
              <a:rPr lang="en-US" sz="3600">
                <a:solidFill>
                  <a:srgbClr val="C00000"/>
                </a:solidFill>
                <a:latin typeface="Arial"/>
                <a:ea typeface="Arial"/>
                <a:cs typeface="Arial"/>
                <a:sym typeface="Arial"/>
              </a:rPr>
              <a:t>….</a:t>
            </a:r>
            <a:endParaRPr sz="3600">
              <a:solidFill>
                <a:srgbClr val="C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7" name="Shape 5967"/>
        <p:cNvGrpSpPr/>
        <p:nvPr/>
      </p:nvGrpSpPr>
      <p:grpSpPr>
        <a:xfrm>
          <a:off x="0" y="0"/>
          <a:ext cx="0" cy="0"/>
          <a:chOff x="0" y="0"/>
          <a:chExt cx="0" cy="0"/>
        </a:xfrm>
      </p:grpSpPr>
      <p:grpSp>
        <p:nvGrpSpPr>
          <p:cNvPr id="5968" name="Google Shape;5968;p79"/>
          <p:cNvGrpSpPr/>
          <p:nvPr/>
        </p:nvGrpSpPr>
        <p:grpSpPr>
          <a:xfrm>
            <a:off x="0" y="6429376"/>
            <a:ext cx="9220200" cy="428624"/>
            <a:chOff x="0" y="6505576"/>
            <a:chExt cx="9220200" cy="428624"/>
          </a:xfrm>
        </p:grpSpPr>
        <p:sp>
          <p:nvSpPr>
            <p:cNvPr id="5969" name="Google Shape;5969;p7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970" name="Google Shape;5970;p7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971" name="Google Shape;5971;p79"/>
          <p:cNvSpPr txBox="1"/>
          <p:nvPr>
            <p:ph type="title"/>
          </p:nvPr>
        </p:nvSpPr>
        <p:spPr>
          <a:xfrm>
            <a:off x="457200" y="274638"/>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FF0000"/>
                </a:solidFill>
                <a:latin typeface="Arial"/>
                <a:ea typeface="Arial"/>
                <a:cs typeface="Arial"/>
                <a:sym typeface="Arial"/>
              </a:rPr>
              <a:t>Hit  or  Miss  Transform…</a:t>
            </a:r>
            <a:endParaRPr/>
          </a:p>
        </p:txBody>
      </p:sp>
      <p:sp>
        <p:nvSpPr>
          <p:cNvPr id="5972" name="Google Shape;5972;p79"/>
          <p:cNvSpPr txBox="1"/>
          <p:nvPr/>
        </p:nvSpPr>
        <p:spPr>
          <a:xfrm>
            <a:off x="557366" y="1143000"/>
            <a:ext cx="797703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rgbClr val="000000"/>
                </a:solidFill>
                <a:latin typeface="Times"/>
                <a:ea typeface="Times"/>
                <a:cs typeface="Times"/>
                <a:sym typeface="Times"/>
              </a:rPr>
              <a:t>The hit-and-miss operation is performed in much the same way as other morphological operators, by translating the origin of the structuring element to all points in the image, and then comparing the structuring element with the underlying image pixels.</a:t>
            </a:r>
            <a:endParaRPr/>
          </a:p>
          <a:p>
            <a:pPr indent="0" lvl="0" marL="0" marR="0" rtl="0" algn="l">
              <a:spcBef>
                <a:spcPts val="0"/>
              </a:spcBef>
              <a:spcAft>
                <a:spcPts val="0"/>
              </a:spcAft>
              <a:buNone/>
            </a:pPr>
            <a:r>
              <a:t/>
            </a:r>
            <a:endParaRPr sz="2400">
              <a:solidFill>
                <a:srgbClr val="000000"/>
              </a:solidFill>
              <a:latin typeface="Times"/>
              <a:ea typeface="Times"/>
              <a:cs typeface="Times"/>
              <a:sym typeface="Times"/>
            </a:endParaRPr>
          </a:p>
          <a:p>
            <a:pPr indent="0" lvl="0" marL="0" marR="0" rtl="0" algn="l">
              <a:spcBef>
                <a:spcPts val="0"/>
              </a:spcBef>
              <a:spcAft>
                <a:spcPts val="0"/>
              </a:spcAft>
              <a:buNone/>
            </a:pPr>
            <a:r>
              <a:rPr b="0" i="0" lang="en-US" sz="2400">
                <a:solidFill>
                  <a:srgbClr val="000000"/>
                </a:solidFill>
                <a:latin typeface="Times"/>
                <a:ea typeface="Times"/>
                <a:cs typeface="Times"/>
                <a:sym typeface="Times"/>
              </a:rPr>
              <a:t>If the foreground and background pixels in the structuring element </a:t>
            </a:r>
            <a:r>
              <a:rPr b="0" i="1" lang="en-US" sz="2400">
                <a:solidFill>
                  <a:srgbClr val="000000"/>
                </a:solidFill>
                <a:latin typeface="Times"/>
                <a:ea typeface="Times"/>
                <a:cs typeface="Times"/>
                <a:sym typeface="Times"/>
              </a:rPr>
              <a:t>exactly match</a:t>
            </a:r>
            <a:r>
              <a:rPr b="0" i="0" lang="en-US" sz="2400">
                <a:solidFill>
                  <a:srgbClr val="000000"/>
                </a:solidFill>
                <a:latin typeface="Times"/>
                <a:ea typeface="Times"/>
                <a:cs typeface="Times"/>
                <a:sym typeface="Times"/>
              </a:rPr>
              <a:t> foreground and background pixels in the image, then the pixel underneath the origin of the structuring element is set to the foreground color. </a:t>
            </a:r>
            <a:endParaRPr/>
          </a:p>
          <a:p>
            <a:pPr indent="0" lvl="0" marL="0" marR="0" rtl="0" algn="l">
              <a:spcBef>
                <a:spcPts val="0"/>
              </a:spcBef>
              <a:spcAft>
                <a:spcPts val="0"/>
              </a:spcAft>
              <a:buNone/>
            </a:pPr>
            <a:r>
              <a:t/>
            </a:r>
            <a:endParaRPr sz="2400">
              <a:solidFill>
                <a:srgbClr val="000000"/>
              </a:solidFill>
              <a:latin typeface="Times"/>
              <a:ea typeface="Times"/>
              <a:cs typeface="Times"/>
              <a:sym typeface="Times"/>
            </a:endParaRPr>
          </a:p>
          <a:p>
            <a:pPr indent="0" lvl="0" marL="0" marR="0" rtl="0" algn="l">
              <a:spcBef>
                <a:spcPts val="0"/>
              </a:spcBef>
              <a:spcAft>
                <a:spcPts val="0"/>
              </a:spcAft>
              <a:buNone/>
            </a:pPr>
            <a:r>
              <a:rPr b="0" i="0" lang="en-US" sz="2400">
                <a:solidFill>
                  <a:srgbClr val="000000"/>
                </a:solidFill>
                <a:latin typeface="Times"/>
                <a:ea typeface="Times"/>
                <a:cs typeface="Times"/>
                <a:sym typeface="Times"/>
              </a:rPr>
              <a:t>If it doesn't match, then that pixel is set to the background color.</a:t>
            </a:r>
            <a:endParaRPr/>
          </a:p>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6" name="Shape 5976"/>
        <p:cNvGrpSpPr/>
        <p:nvPr/>
      </p:nvGrpSpPr>
      <p:grpSpPr>
        <a:xfrm>
          <a:off x="0" y="0"/>
          <a:ext cx="0" cy="0"/>
          <a:chOff x="0" y="0"/>
          <a:chExt cx="0" cy="0"/>
        </a:xfrm>
      </p:grpSpPr>
      <p:grpSp>
        <p:nvGrpSpPr>
          <p:cNvPr id="5977" name="Google Shape;5977;p80"/>
          <p:cNvGrpSpPr/>
          <p:nvPr/>
        </p:nvGrpSpPr>
        <p:grpSpPr>
          <a:xfrm>
            <a:off x="0" y="6429376"/>
            <a:ext cx="9220200" cy="428624"/>
            <a:chOff x="0" y="6505576"/>
            <a:chExt cx="9220200" cy="428624"/>
          </a:xfrm>
        </p:grpSpPr>
        <p:sp>
          <p:nvSpPr>
            <p:cNvPr id="5978" name="Google Shape;5978;p8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5979" name="Google Shape;5979;p8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5980" name="Google Shape;5980;p80"/>
          <p:cNvSpPr txBox="1"/>
          <p:nvPr>
            <p:ph type="title"/>
          </p:nvPr>
        </p:nvSpPr>
        <p:spPr>
          <a:xfrm>
            <a:off x="457200" y="76200"/>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C00000"/>
                </a:solidFill>
                <a:latin typeface="Arial"/>
                <a:ea typeface="Arial"/>
                <a:cs typeface="Arial"/>
                <a:sym typeface="Arial"/>
              </a:rPr>
              <a:t>Thinning</a:t>
            </a:r>
            <a:endParaRPr/>
          </a:p>
        </p:txBody>
      </p:sp>
      <p:sp>
        <p:nvSpPr>
          <p:cNvPr id="5981" name="Google Shape;5981;p80"/>
          <p:cNvSpPr/>
          <p:nvPr/>
        </p:nvSpPr>
        <p:spPr>
          <a:xfrm>
            <a:off x="490538" y="762000"/>
            <a:ext cx="8424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lang="en-US" sz="2800">
                <a:solidFill>
                  <a:schemeClr val="dk1"/>
                </a:solidFill>
                <a:latin typeface="Arial"/>
                <a:ea typeface="Arial"/>
                <a:cs typeface="Arial"/>
                <a:sym typeface="Arial"/>
              </a:rPr>
              <a:t>The Thinning of Binary Image A by B is defined as   </a:t>
            </a:r>
            <a:endParaRPr/>
          </a:p>
        </p:txBody>
      </p:sp>
      <p:sp>
        <p:nvSpPr>
          <p:cNvPr id="5982" name="Google Shape;5982;p80"/>
          <p:cNvSpPr txBox="1"/>
          <p:nvPr/>
        </p:nvSpPr>
        <p:spPr>
          <a:xfrm>
            <a:off x="685800" y="1295400"/>
            <a:ext cx="7010400" cy="1077218"/>
          </a:xfrm>
          <a:prstGeom prst="rect">
            <a:avLst/>
          </a:prstGeom>
          <a:blipFill rotWithShape="1">
            <a:blip r:embed="rId3">
              <a:alphaModFix/>
            </a:blip>
            <a:stretch>
              <a:fillRect b="-16470" l="-2349" r="0" t="-705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983" name="Google Shape;5983;p80"/>
          <p:cNvSpPr/>
          <p:nvPr/>
        </p:nvSpPr>
        <p:spPr>
          <a:xfrm>
            <a:off x="719138" y="2667000"/>
            <a:ext cx="4995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lang="en-US" sz="2800">
                <a:solidFill>
                  <a:schemeClr val="dk1"/>
                </a:solidFill>
                <a:latin typeface="Arial"/>
                <a:ea typeface="Arial"/>
                <a:cs typeface="Arial"/>
                <a:sym typeface="Arial"/>
              </a:rPr>
              <a:t>A</a:t>
            </a:r>
            <a:r>
              <a:rPr baseline="-25000" lang="en-US" sz="2800">
                <a:solidFill>
                  <a:schemeClr val="dk1"/>
                </a:solidFill>
                <a:latin typeface="Arial"/>
                <a:ea typeface="Arial"/>
                <a:cs typeface="Arial"/>
                <a:sym typeface="Arial"/>
              </a:rPr>
              <a:t>1 </a:t>
            </a:r>
            <a:r>
              <a:rPr lang="en-US" sz="2800">
                <a:solidFill>
                  <a:schemeClr val="dk1"/>
                </a:solidFill>
                <a:latin typeface="Arial"/>
                <a:ea typeface="Arial"/>
                <a:cs typeface="Arial"/>
                <a:sym typeface="Arial"/>
              </a:rPr>
              <a:t> = </a:t>
            </a:r>
            <a:r>
              <a:rPr b="1" lang="en-US" sz="2800">
                <a:solidFill>
                  <a:schemeClr val="dk1"/>
                </a:solidFill>
                <a:latin typeface="Calibri"/>
                <a:ea typeface="Calibri"/>
                <a:cs typeface="Calibri"/>
                <a:sym typeface="Calibri"/>
              </a:rPr>
              <a:t>A</a:t>
            </a:r>
            <a:endParaRPr sz="2800">
              <a:solidFill>
                <a:schemeClr val="dk1"/>
              </a:solidFill>
              <a:latin typeface="Arial"/>
              <a:ea typeface="Arial"/>
              <a:cs typeface="Arial"/>
              <a:sym typeface="Arial"/>
            </a:endParaRPr>
          </a:p>
        </p:txBody>
      </p:sp>
      <p:sp>
        <p:nvSpPr>
          <p:cNvPr id="5984" name="Google Shape;5984;p80"/>
          <p:cNvSpPr/>
          <p:nvPr/>
        </p:nvSpPr>
        <p:spPr>
          <a:xfrm>
            <a:off x="3733800" y="14478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nvGrpSpPr>
          <p:cNvPr id="5985" name="Google Shape;5985;p80"/>
          <p:cNvGrpSpPr/>
          <p:nvPr/>
        </p:nvGrpSpPr>
        <p:grpSpPr>
          <a:xfrm>
            <a:off x="719138" y="3210580"/>
            <a:ext cx="4995862" cy="523220"/>
            <a:chOff x="685800" y="3210580"/>
            <a:chExt cx="4995862" cy="523220"/>
          </a:xfrm>
        </p:grpSpPr>
        <p:sp>
          <p:nvSpPr>
            <p:cNvPr id="5986" name="Google Shape;5986;p80"/>
            <p:cNvSpPr/>
            <p:nvPr/>
          </p:nvSpPr>
          <p:spPr>
            <a:xfrm>
              <a:off x="685800" y="3210580"/>
              <a:ext cx="4995862" cy="523220"/>
            </a:xfrm>
            <a:prstGeom prst="rect">
              <a:avLst/>
            </a:prstGeom>
            <a:blipFill rotWithShape="1">
              <a:blip r:embed="rId4">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987" name="Google Shape;5987;p80"/>
            <p:cNvSpPr/>
            <p:nvPr/>
          </p:nvSpPr>
          <p:spPr>
            <a:xfrm>
              <a:off x="4572000" y="33528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5988" name="Google Shape;5988;p80"/>
          <p:cNvGrpSpPr/>
          <p:nvPr/>
        </p:nvGrpSpPr>
        <p:grpSpPr>
          <a:xfrm>
            <a:off x="719138" y="3820180"/>
            <a:ext cx="4995862" cy="523220"/>
            <a:chOff x="719138" y="3810000"/>
            <a:chExt cx="4995862" cy="523220"/>
          </a:xfrm>
        </p:grpSpPr>
        <p:sp>
          <p:nvSpPr>
            <p:cNvPr id="5989" name="Google Shape;5989;p80"/>
            <p:cNvSpPr/>
            <p:nvPr/>
          </p:nvSpPr>
          <p:spPr>
            <a:xfrm>
              <a:off x="719138" y="3810000"/>
              <a:ext cx="4995862" cy="523220"/>
            </a:xfrm>
            <a:prstGeom prst="rect">
              <a:avLst/>
            </a:prstGeom>
            <a:blipFill rotWithShape="1">
              <a:blip r:embed="rId5">
                <a:alphaModFix/>
              </a:blip>
              <a:stretch>
                <a:fillRect b="-27904" l="-2531" r="-1011"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990" name="Google Shape;5990;p80"/>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5991" name="Google Shape;5991;p80"/>
          <p:cNvGrpSpPr/>
          <p:nvPr/>
        </p:nvGrpSpPr>
        <p:grpSpPr>
          <a:xfrm>
            <a:off x="719138" y="5572780"/>
            <a:ext cx="4995862" cy="523220"/>
            <a:chOff x="642938" y="4648200"/>
            <a:chExt cx="4995862" cy="523220"/>
          </a:xfrm>
        </p:grpSpPr>
        <p:sp>
          <p:nvSpPr>
            <p:cNvPr id="5992" name="Google Shape;5992;p80"/>
            <p:cNvSpPr/>
            <p:nvPr/>
          </p:nvSpPr>
          <p:spPr>
            <a:xfrm>
              <a:off x="642938" y="4648200"/>
              <a:ext cx="4995862" cy="523220"/>
            </a:xfrm>
            <a:prstGeom prst="rect">
              <a:avLst/>
            </a:prstGeom>
            <a:blipFill rotWithShape="1">
              <a:blip r:embed="rId6">
                <a:alphaModFix/>
              </a:blip>
              <a:stretch>
                <a:fillRect b="-27904" l="-2531" r="-1011"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5993" name="Google Shape;5993;p80"/>
            <p:cNvSpPr/>
            <p:nvPr/>
          </p:nvSpPr>
          <p:spPr>
            <a:xfrm>
              <a:off x="4572000" y="4800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5994" name="Google Shape;5994;p80"/>
          <p:cNvSpPr/>
          <p:nvPr/>
        </p:nvSpPr>
        <p:spPr>
          <a:xfrm>
            <a:off x="685800" y="4343400"/>
            <a:ext cx="499586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3600"/>
              <a:buFont typeface="Arial"/>
              <a:buNone/>
            </a:pPr>
            <a:r>
              <a:rPr b="1" lang="en-US" sz="3600">
                <a:solidFill>
                  <a:schemeClr val="dk1"/>
                </a:solidFill>
                <a:latin typeface="Arial"/>
                <a:ea typeface="Arial"/>
                <a:cs typeface="Arial"/>
                <a:sym typeface="Arial"/>
              </a:rPr>
              <a:t>. . . . </a:t>
            </a:r>
            <a:endParaRPr/>
          </a:p>
          <a:p>
            <a:pPr indent="0" lvl="0" marL="0" marR="0" rtl="0" algn="l">
              <a:spcBef>
                <a:spcPts val="0"/>
              </a:spcBef>
              <a:spcAft>
                <a:spcPts val="0"/>
              </a:spcAft>
              <a:buClr>
                <a:srgbClr val="FF0000"/>
              </a:buClr>
              <a:buSzPts val="3600"/>
              <a:buFont typeface="Arial"/>
              <a:buNone/>
            </a:pPr>
            <a:r>
              <a:rPr b="1" lang="en-US" sz="3600">
                <a:solidFill>
                  <a:schemeClr val="dk1"/>
                </a:solidFill>
                <a:latin typeface="Arial"/>
                <a:ea typeface="Arial"/>
                <a:cs typeface="Arial"/>
                <a:sym typeface="Arial"/>
              </a:rPr>
              <a:t>. . . .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8" name="Shape 5998"/>
        <p:cNvGrpSpPr/>
        <p:nvPr/>
      </p:nvGrpSpPr>
      <p:grpSpPr>
        <a:xfrm>
          <a:off x="0" y="0"/>
          <a:ext cx="0" cy="0"/>
          <a:chOff x="0" y="0"/>
          <a:chExt cx="0" cy="0"/>
        </a:xfrm>
      </p:grpSpPr>
      <p:sp>
        <p:nvSpPr>
          <p:cNvPr id="5999" name="Google Shape;5999;p81"/>
          <p:cNvSpPr txBox="1"/>
          <p:nvPr>
            <p:ph type="title"/>
          </p:nvPr>
        </p:nvSpPr>
        <p:spPr>
          <a:xfrm>
            <a:off x="457200" y="122238"/>
            <a:ext cx="82296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rgbClr val="C00000"/>
                </a:solidFill>
                <a:latin typeface="Arial"/>
                <a:ea typeface="Arial"/>
                <a:cs typeface="Arial"/>
                <a:sym typeface="Arial"/>
              </a:rPr>
              <a:t>Thinning Operators are as given below….</a:t>
            </a:r>
            <a:endParaRPr/>
          </a:p>
        </p:txBody>
      </p:sp>
      <p:graphicFrame>
        <p:nvGraphicFramePr>
          <p:cNvPr id="6000" name="Google Shape;6000;p81"/>
          <p:cNvGraphicFramePr/>
          <p:nvPr/>
        </p:nvGraphicFramePr>
        <p:xfrm>
          <a:off x="990600" y="10102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001" name="Google Shape;6001;p81"/>
          <p:cNvSpPr txBox="1"/>
          <p:nvPr/>
        </p:nvSpPr>
        <p:spPr>
          <a:xfrm>
            <a:off x="228600" y="9144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02" name="Google Shape;6002;p81"/>
          <p:cNvGraphicFramePr/>
          <p:nvPr/>
        </p:nvGraphicFramePr>
        <p:xfrm>
          <a:off x="3733800" y="103442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003" name="Google Shape;6003;p81"/>
          <p:cNvSpPr txBox="1"/>
          <p:nvPr/>
        </p:nvSpPr>
        <p:spPr>
          <a:xfrm>
            <a:off x="2971800" y="93854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04" name="Google Shape;6004;p81"/>
          <p:cNvGraphicFramePr/>
          <p:nvPr/>
        </p:nvGraphicFramePr>
        <p:xfrm>
          <a:off x="6428035" y="103442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04800">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bl>
          </a:graphicData>
        </a:graphic>
      </p:graphicFrame>
      <p:sp>
        <p:nvSpPr>
          <p:cNvPr id="6005" name="Google Shape;6005;p81"/>
          <p:cNvSpPr txBox="1"/>
          <p:nvPr/>
        </p:nvSpPr>
        <p:spPr>
          <a:xfrm>
            <a:off x="5666035" y="93854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06" name="Google Shape;6006;p81"/>
          <p:cNvGraphicFramePr/>
          <p:nvPr/>
        </p:nvGraphicFramePr>
        <p:xfrm>
          <a:off x="6428035" y="2762885"/>
          <a:ext cx="3000000" cy="3000000"/>
        </p:xfrm>
        <a:graphic>
          <a:graphicData uri="http://schemas.openxmlformats.org/drawingml/2006/table">
            <a:tbl>
              <a:tblPr bandRow="1" firstRow="1">
                <a:noFill/>
                <a:tableStyleId>{7D03CDFA-CE1B-4872-A780-AE00A663DC62}</a:tableStyleId>
              </a:tblPr>
              <a:tblGrid>
                <a:gridCol w="4797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4832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007" name="Google Shape;6007;p81"/>
          <p:cNvSpPr txBox="1"/>
          <p:nvPr/>
        </p:nvSpPr>
        <p:spPr>
          <a:xfrm>
            <a:off x="5666035" y="26670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6</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08" name="Google Shape;6008;p81"/>
          <p:cNvGraphicFramePr/>
          <p:nvPr/>
        </p:nvGraphicFramePr>
        <p:xfrm>
          <a:off x="3657600" y="278257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bl>
          </a:graphicData>
        </a:graphic>
      </p:graphicFrame>
      <p:sp>
        <p:nvSpPr>
          <p:cNvPr id="6009" name="Google Shape;6009;p81"/>
          <p:cNvSpPr txBox="1"/>
          <p:nvPr/>
        </p:nvSpPr>
        <p:spPr>
          <a:xfrm>
            <a:off x="2895600" y="268668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5</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10" name="Google Shape;6010;p81"/>
          <p:cNvGraphicFramePr/>
          <p:nvPr/>
        </p:nvGraphicFramePr>
        <p:xfrm>
          <a:off x="914400" y="285877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chemeClr val="lt1"/>
                    </a:solidFill>
                  </a:tcPr>
                </a:tc>
              </a:tr>
            </a:tbl>
          </a:graphicData>
        </a:graphic>
      </p:graphicFrame>
      <p:sp>
        <p:nvSpPr>
          <p:cNvPr id="6011" name="Google Shape;6011;p81"/>
          <p:cNvSpPr txBox="1"/>
          <p:nvPr/>
        </p:nvSpPr>
        <p:spPr>
          <a:xfrm>
            <a:off x="152400" y="276288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4</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12" name="Google Shape;6012;p81"/>
          <p:cNvGraphicFramePr/>
          <p:nvPr/>
        </p:nvGraphicFramePr>
        <p:xfrm>
          <a:off x="838200" y="46678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013" name="Google Shape;6013;p81"/>
          <p:cNvSpPr txBox="1"/>
          <p:nvPr/>
        </p:nvSpPr>
        <p:spPr>
          <a:xfrm>
            <a:off x="76200" y="45720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7</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014" name="Google Shape;6014;p81"/>
          <p:cNvSpPr/>
          <p:nvPr/>
        </p:nvSpPr>
        <p:spPr>
          <a:xfrm>
            <a:off x="2245802" y="1143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15" name="Google Shape;6015;p81"/>
          <p:cNvSpPr/>
          <p:nvPr/>
        </p:nvSpPr>
        <p:spPr>
          <a:xfrm>
            <a:off x="1676400" y="1143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16" name="Google Shape;6016;p81"/>
          <p:cNvSpPr/>
          <p:nvPr/>
        </p:nvSpPr>
        <p:spPr>
          <a:xfrm>
            <a:off x="1143000" y="1143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aphicFrame>
        <p:nvGraphicFramePr>
          <p:cNvPr id="6017" name="Google Shape;6017;p81"/>
          <p:cNvGraphicFramePr/>
          <p:nvPr/>
        </p:nvGraphicFramePr>
        <p:xfrm>
          <a:off x="3608635" y="4667469"/>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460250">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460250">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highlight>
                            <a:srgbClr val="FFFF00"/>
                          </a:highlight>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460250">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018" name="Google Shape;6018;p81"/>
          <p:cNvSpPr txBox="1"/>
          <p:nvPr/>
        </p:nvSpPr>
        <p:spPr>
          <a:xfrm>
            <a:off x="2846635" y="4572000"/>
            <a:ext cx="673562"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8 </a:t>
            </a:r>
            <a:r>
              <a:rPr lang="en-US" sz="1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6019" name="Google Shape;6019;p81"/>
          <p:cNvSpPr/>
          <p:nvPr/>
        </p:nvSpPr>
        <p:spPr>
          <a:xfrm>
            <a:off x="4989002" y="1600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0" name="Google Shape;6020;p81"/>
          <p:cNvSpPr/>
          <p:nvPr/>
        </p:nvSpPr>
        <p:spPr>
          <a:xfrm>
            <a:off x="4953000" y="1143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1" name="Google Shape;6021;p81"/>
          <p:cNvSpPr/>
          <p:nvPr/>
        </p:nvSpPr>
        <p:spPr>
          <a:xfrm>
            <a:off x="4419600" y="1143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2" name="Google Shape;6022;p81"/>
          <p:cNvSpPr/>
          <p:nvPr/>
        </p:nvSpPr>
        <p:spPr>
          <a:xfrm>
            <a:off x="7696200" y="2133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3" name="Google Shape;6023;p81"/>
          <p:cNvSpPr/>
          <p:nvPr/>
        </p:nvSpPr>
        <p:spPr>
          <a:xfrm>
            <a:off x="7696200" y="1600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4" name="Google Shape;6024;p81"/>
          <p:cNvSpPr/>
          <p:nvPr/>
        </p:nvSpPr>
        <p:spPr>
          <a:xfrm>
            <a:off x="7696200" y="1218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5" name="Google Shape;6025;p81"/>
          <p:cNvSpPr/>
          <p:nvPr/>
        </p:nvSpPr>
        <p:spPr>
          <a:xfrm>
            <a:off x="4876800" y="3885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6" name="Google Shape;6026;p81"/>
          <p:cNvSpPr/>
          <p:nvPr/>
        </p:nvSpPr>
        <p:spPr>
          <a:xfrm>
            <a:off x="4343400" y="3885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7" name="Google Shape;6027;p81"/>
          <p:cNvSpPr/>
          <p:nvPr/>
        </p:nvSpPr>
        <p:spPr>
          <a:xfrm>
            <a:off x="7162800" y="3810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8" name="Google Shape;6028;p81"/>
          <p:cNvSpPr/>
          <p:nvPr/>
        </p:nvSpPr>
        <p:spPr>
          <a:xfrm>
            <a:off x="6629400" y="3810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29" name="Google Shape;6029;p81"/>
          <p:cNvSpPr/>
          <p:nvPr/>
        </p:nvSpPr>
        <p:spPr>
          <a:xfrm>
            <a:off x="2093402" y="3886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0" name="Google Shape;6030;p81"/>
          <p:cNvSpPr/>
          <p:nvPr/>
        </p:nvSpPr>
        <p:spPr>
          <a:xfrm>
            <a:off x="1560002" y="3886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1" name="Google Shape;6031;p81"/>
          <p:cNvSpPr/>
          <p:nvPr/>
        </p:nvSpPr>
        <p:spPr>
          <a:xfrm>
            <a:off x="2133600" y="3504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2" name="Google Shape;6032;p81"/>
          <p:cNvSpPr/>
          <p:nvPr/>
        </p:nvSpPr>
        <p:spPr>
          <a:xfrm>
            <a:off x="3846002" y="3886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3" name="Google Shape;6033;p81"/>
          <p:cNvSpPr/>
          <p:nvPr/>
        </p:nvSpPr>
        <p:spPr>
          <a:xfrm>
            <a:off x="6629400" y="3429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4" name="Google Shape;6034;p81"/>
          <p:cNvSpPr/>
          <p:nvPr/>
        </p:nvSpPr>
        <p:spPr>
          <a:xfrm>
            <a:off x="3810000" y="525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5" name="Google Shape;6035;p81"/>
          <p:cNvSpPr/>
          <p:nvPr/>
        </p:nvSpPr>
        <p:spPr>
          <a:xfrm>
            <a:off x="3810000" y="4876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6" name="Google Shape;6036;p81"/>
          <p:cNvSpPr/>
          <p:nvPr/>
        </p:nvSpPr>
        <p:spPr>
          <a:xfrm>
            <a:off x="1026602" y="5714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7" name="Google Shape;6037;p81"/>
          <p:cNvSpPr/>
          <p:nvPr/>
        </p:nvSpPr>
        <p:spPr>
          <a:xfrm>
            <a:off x="1026602" y="53337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8" name="Google Shape;6038;p81"/>
          <p:cNvSpPr/>
          <p:nvPr/>
        </p:nvSpPr>
        <p:spPr>
          <a:xfrm>
            <a:off x="4343400" y="4876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39" name="Google Shape;6039;p81"/>
          <p:cNvSpPr/>
          <p:nvPr/>
        </p:nvSpPr>
        <p:spPr>
          <a:xfrm>
            <a:off x="1026602" y="4800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040" name="Google Shape;6040;p81"/>
          <p:cNvGrpSpPr/>
          <p:nvPr/>
        </p:nvGrpSpPr>
        <p:grpSpPr>
          <a:xfrm>
            <a:off x="0" y="6429376"/>
            <a:ext cx="9220200" cy="428624"/>
            <a:chOff x="0" y="6505576"/>
            <a:chExt cx="9220200" cy="428624"/>
          </a:xfrm>
        </p:grpSpPr>
        <p:sp>
          <p:nvSpPr>
            <p:cNvPr id="6041" name="Google Shape;6041;p8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042" name="Google Shape;6042;p8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grpSp>
        <p:nvGrpSpPr>
          <p:cNvPr id="6047" name="Google Shape;6047;p82"/>
          <p:cNvGrpSpPr/>
          <p:nvPr/>
        </p:nvGrpSpPr>
        <p:grpSpPr>
          <a:xfrm>
            <a:off x="0" y="6429376"/>
            <a:ext cx="9220200" cy="428624"/>
            <a:chOff x="0" y="6505576"/>
            <a:chExt cx="9220200" cy="428624"/>
          </a:xfrm>
        </p:grpSpPr>
        <p:sp>
          <p:nvSpPr>
            <p:cNvPr id="6048" name="Google Shape;6048;p8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049" name="Google Shape;6049;p8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050" name="Google Shape;6050;p82"/>
          <p:cNvSpPr txBox="1"/>
          <p:nvPr/>
        </p:nvSpPr>
        <p:spPr>
          <a:xfrm>
            <a:off x="395586" y="838200"/>
            <a:ext cx="59501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051" name="Google Shape;6051;p82"/>
          <p:cNvGraphicFramePr/>
          <p:nvPr/>
        </p:nvGraphicFramePr>
        <p:xfrm>
          <a:off x="1143000" y="838199"/>
          <a:ext cx="3000000" cy="3000000"/>
        </p:xfrm>
        <a:graphic>
          <a:graphicData uri="http://schemas.openxmlformats.org/drawingml/2006/table">
            <a:tbl>
              <a:tblPr bandRow="1" firstRow="1">
                <a:noFill/>
                <a:tableStyleId>{42D24473-12F5-4355-AFB5-AA82CD72B15E}</a:tableStyleId>
              </a:tblPr>
              <a:tblGrid>
                <a:gridCol w="388750"/>
                <a:gridCol w="531850"/>
                <a:gridCol w="531850"/>
                <a:gridCol w="531850"/>
                <a:gridCol w="531850"/>
                <a:gridCol w="531850"/>
              </a:tblGrid>
              <a:tr h="4071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71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71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71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71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71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052" name="Google Shape;6052;p82"/>
          <p:cNvSpPr txBox="1"/>
          <p:nvPr/>
        </p:nvSpPr>
        <p:spPr>
          <a:xfrm>
            <a:off x="76200" y="3576945"/>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Step-1 :</a:t>
            </a:r>
            <a:endParaRPr sz="2800">
              <a:solidFill>
                <a:schemeClr val="dk1"/>
              </a:solidFill>
              <a:latin typeface="Times New Roman"/>
              <a:ea typeface="Times New Roman"/>
              <a:cs typeface="Times New Roman"/>
              <a:sym typeface="Times New Roman"/>
            </a:endParaRPr>
          </a:p>
        </p:txBody>
      </p:sp>
      <p:sp>
        <p:nvSpPr>
          <p:cNvPr id="6053" name="Google Shape;6053;p82"/>
          <p:cNvSpPr/>
          <p:nvPr/>
        </p:nvSpPr>
        <p:spPr>
          <a:xfrm>
            <a:off x="1371600" y="3591580"/>
            <a:ext cx="4995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1</a:t>
            </a: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  A</a:t>
            </a:r>
            <a:endParaRPr sz="2800">
              <a:solidFill>
                <a:schemeClr val="dk1"/>
              </a:solidFill>
              <a:latin typeface="Arial"/>
              <a:ea typeface="Arial"/>
              <a:cs typeface="Arial"/>
              <a:sym typeface="Arial"/>
            </a:endParaRPr>
          </a:p>
        </p:txBody>
      </p:sp>
      <p:sp>
        <p:nvSpPr>
          <p:cNvPr id="6054" name="Google Shape;6054;p82"/>
          <p:cNvSpPr txBox="1"/>
          <p:nvPr>
            <p:ph type="title"/>
          </p:nvPr>
        </p:nvSpPr>
        <p:spPr>
          <a:xfrm>
            <a:off x="228600" y="46038"/>
            <a:ext cx="47244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1C1A87"/>
                </a:solidFill>
                <a:latin typeface="Arial"/>
                <a:ea typeface="Arial"/>
                <a:cs typeface="Arial"/>
                <a:sym typeface="Arial"/>
              </a:rPr>
              <a:t>Example of Thinning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3"/>
                                        </p:tgtEl>
                                        <p:attrNameLst>
                                          <p:attrName>style.visibility</p:attrName>
                                        </p:attrNameLst>
                                      </p:cBhvr>
                                      <p:to>
                                        <p:strVal val="visible"/>
                                      </p:to>
                                    </p:set>
                                    <p:animEffect filter="fade" transition="in">
                                      <p:cBhvr>
                                        <p:cTn dur="500"/>
                                        <p:tgtEl>
                                          <p:spTgt spid="6053"/>
                                        </p:tgtEl>
                                      </p:cBhvr>
                                    </p:animEffect>
                                  </p:childTnLst>
                                </p:cTn>
                              </p:par>
                              <p:par>
                                <p:cTn fill="hold" nodeType="withEffect" presetClass="entr" presetID="10" presetSubtype="0">
                                  <p:stCondLst>
                                    <p:cond delay="0"/>
                                  </p:stCondLst>
                                  <p:childTnLst>
                                    <p:set>
                                      <p:cBhvr>
                                        <p:cTn dur="1" fill="hold">
                                          <p:stCondLst>
                                            <p:cond delay="0"/>
                                          </p:stCondLst>
                                        </p:cTn>
                                        <p:tgtEl>
                                          <p:spTgt spid="6052"/>
                                        </p:tgtEl>
                                        <p:attrNameLst>
                                          <p:attrName>style.visibility</p:attrName>
                                        </p:attrNameLst>
                                      </p:cBhvr>
                                      <p:to>
                                        <p:strVal val="visible"/>
                                      </p:to>
                                    </p:set>
                                    <p:animEffect filter="fade" transition="in">
                                      <p:cBhvr>
                                        <p:cTn dur="500"/>
                                        <p:tgtEl>
                                          <p:spTgt spid="6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8" name="Shape 6058"/>
        <p:cNvGrpSpPr/>
        <p:nvPr/>
      </p:nvGrpSpPr>
      <p:grpSpPr>
        <a:xfrm>
          <a:off x="0" y="0"/>
          <a:ext cx="0" cy="0"/>
          <a:chOff x="0" y="0"/>
          <a:chExt cx="0" cy="0"/>
        </a:xfrm>
      </p:grpSpPr>
      <p:grpSp>
        <p:nvGrpSpPr>
          <p:cNvPr id="6059" name="Google Shape;6059;p83"/>
          <p:cNvGrpSpPr/>
          <p:nvPr/>
        </p:nvGrpSpPr>
        <p:grpSpPr>
          <a:xfrm>
            <a:off x="0" y="6429376"/>
            <a:ext cx="9220200" cy="428624"/>
            <a:chOff x="0" y="6505576"/>
            <a:chExt cx="9220200" cy="428624"/>
          </a:xfrm>
        </p:grpSpPr>
        <p:sp>
          <p:nvSpPr>
            <p:cNvPr id="6060" name="Google Shape;6060;p8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061" name="Google Shape;6061;p8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062" name="Google Shape;6062;p83"/>
          <p:cNvGraphicFramePr/>
          <p:nvPr/>
        </p:nvGraphicFramePr>
        <p:xfrm>
          <a:off x="1211445" y="152400"/>
          <a:ext cx="3000000" cy="3000000"/>
        </p:xfrm>
        <a:graphic>
          <a:graphicData uri="http://schemas.openxmlformats.org/drawingml/2006/table">
            <a:tbl>
              <a:tblPr bandRow="1" firstRow="1">
                <a:noFill/>
                <a:tableStyleId>{42D24473-12F5-4355-AFB5-AA82CD72B15E}</a:tableStyleId>
              </a:tblPr>
              <a:tblGrid>
                <a:gridCol w="464950"/>
                <a:gridCol w="457200"/>
                <a:gridCol w="457200"/>
                <a:gridCol w="417675"/>
                <a:gridCol w="489650"/>
                <a:gridCol w="489650"/>
              </a:tblGrid>
              <a:tr h="389450">
                <a:tc>
                  <a:txBody>
                    <a:bodyPr/>
                    <a:lstStyle/>
                    <a:p>
                      <a:pPr indent="0" lvl="0" marL="0" marR="0" rtl="0" algn="ctr">
                        <a:spcBef>
                          <a:spcPts val="0"/>
                        </a:spcBef>
                        <a:spcAft>
                          <a:spcPts val="0"/>
                        </a:spcAft>
                        <a:buNone/>
                      </a:pPr>
                      <a:r>
                        <a:t/>
                      </a:r>
                      <a:endParaRPr b="1" sz="1600">
                        <a:solidFill>
                          <a:srgbClr val="C00000"/>
                        </a:solidFill>
                        <a:highlight>
                          <a:srgbClr val="FFFF00"/>
                        </a:highlight>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063" name="Google Shape;6063;p83"/>
          <p:cNvSpPr txBox="1"/>
          <p:nvPr/>
        </p:nvSpPr>
        <p:spPr>
          <a:xfrm>
            <a:off x="228600" y="152400"/>
            <a:ext cx="697607"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A</a:t>
            </a:r>
            <a:r>
              <a:rPr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064" name="Google Shape;6064;p83"/>
          <p:cNvSpPr txBox="1"/>
          <p:nvPr/>
        </p:nvSpPr>
        <p:spPr>
          <a:xfrm>
            <a:off x="76200" y="28194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Step-2 :</a:t>
            </a:r>
            <a:endParaRPr sz="2800">
              <a:solidFill>
                <a:schemeClr val="dk1"/>
              </a:solidFill>
              <a:latin typeface="Times New Roman"/>
              <a:ea typeface="Times New Roman"/>
              <a:cs typeface="Times New Roman"/>
              <a:sym typeface="Times New Roman"/>
            </a:endParaRPr>
          </a:p>
        </p:txBody>
      </p:sp>
      <p:sp>
        <p:nvSpPr>
          <p:cNvPr id="6065" name="Google Shape;6065;p83"/>
          <p:cNvSpPr/>
          <p:nvPr/>
        </p:nvSpPr>
        <p:spPr>
          <a:xfrm rot="-5400000">
            <a:off x="4234191" y="-19380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066" name="Google Shape;6066;p83"/>
          <p:cNvGrpSpPr/>
          <p:nvPr/>
        </p:nvGrpSpPr>
        <p:grpSpPr>
          <a:xfrm>
            <a:off x="1371600" y="2819400"/>
            <a:ext cx="4995862" cy="523220"/>
            <a:chOff x="685800" y="3210580"/>
            <a:chExt cx="4995862" cy="523220"/>
          </a:xfrm>
        </p:grpSpPr>
        <p:sp>
          <p:nvSpPr>
            <p:cNvPr id="6067" name="Google Shape;6067;p83"/>
            <p:cNvSpPr/>
            <p:nvPr/>
          </p:nvSpPr>
          <p:spPr>
            <a:xfrm>
              <a:off x="685800" y="3210580"/>
              <a:ext cx="4995862" cy="523220"/>
            </a:xfrm>
            <a:prstGeom prst="rect">
              <a:avLst/>
            </a:prstGeom>
            <a:blipFill rotWithShape="1">
              <a:blip r:embed="rId3">
                <a:alphaModFix/>
              </a:blip>
              <a:stretch>
                <a:fillRect b="-28569" l="-2791"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068" name="Google Shape;6068;p83"/>
            <p:cNvSpPr/>
            <p:nvPr/>
          </p:nvSpPr>
          <p:spPr>
            <a:xfrm>
              <a:off x="4572000" y="33528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aphicFrame>
        <p:nvGraphicFramePr>
          <p:cNvPr id="6069" name="Google Shape;6069;p83"/>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070" name="Google Shape;6070;p83"/>
          <p:cNvSpPr txBox="1"/>
          <p:nvPr/>
        </p:nvSpPr>
        <p:spPr>
          <a:xfrm>
            <a:off x="76200" y="3810000"/>
            <a:ext cx="1341309" cy="400099"/>
          </a:xfrm>
          <a:prstGeom prst="rect">
            <a:avLst/>
          </a:prstGeom>
          <a:blipFill rotWithShape="1">
            <a:blip r:embed="rId4">
              <a:alphaModFix/>
            </a:blip>
            <a:stretch>
              <a:fillRect b="-24998" l="-5659" r="-3773"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071" name="Google Shape;6071;p83"/>
          <p:cNvSpPr txBox="1"/>
          <p:nvPr/>
        </p:nvSpPr>
        <p:spPr>
          <a:xfrm>
            <a:off x="4593417" y="3810000"/>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  </a:t>
            </a:r>
            <a:r>
              <a:rPr b="1" lang="en-US" sz="2000">
                <a:solidFill>
                  <a:schemeClr val="dk1"/>
                </a:solidFill>
                <a:latin typeface="Arial"/>
                <a:ea typeface="Arial"/>
                <a:cs typeface="Arial"/>
                <a:sym typeface="Arial"/>
              </a:rPr>
              <a:t>=</a:t>
            </a:r>
            <a:endParaRPr/>
          </a:p>
        </p:txBody>
      </p:sp>
      <p:graphicFrame>
        <p:nvGraphicFramePr>
          <p:cNvPr id="6072" name="Google Shape;6072;p83"/>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073" name="Google Shape;6073;p83"/>
          <p:cNvGraphicFramePr/>
          <p:nvPr/>
        </p:nvGraphicFramePr>
        <p:xfrm>
          <a:off x="71138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074" name="Google Shape;6074;p83"/>
          <p:cNvSpPr txBox="1"/>
          <p:nvPr/>
        </p:nvSpPr>
        <p:spPr>
          <a:xfrm>
            <a:off x="63518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075" name="Google Shape;6075;p83"/>
          <p:cNvSpPr/>
          <p:nvPr/>
        </p:nvSpPr>
        <p:spPr>
          <a:xfrm>
            <a:off x="83058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76" name="Google Shape;6076;p83"/>
          <p:cNvSpPr/>
          <p:nvPr/>
        </p:nvSpPr>
        <p:spPr>
          <a:xfrm>
            <a:off x="77724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077" name="Google Shape;6077;p83"/>
          <p:cNvSpPr/>
          <p:nvPr/>
        </p:nvSpPr>
        <p:spPr>
          <a:xfrm>
            <a:off x="73152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078" name="Google Shape;6078;p83"/>
          <p:cNvGrpSpPr/>
          <p:nvPr/>
        </p:nvGrpSpPr>
        <p:grpSpPr>
          <a:xfrm>
            <a:off x="4527550" y="381000"/>
            <a:ext cx="1568450" cy="1408113"/>
            <a:chOff x="3696" y="2149"/>
            <a:chExt cx="988" cy="983"/>
          </a:xfrm>
        </p:grpSpPr>
        <p:sp>
          <p:nvSpPr>
            <p:cNvPr id="6079" name="Google Shape;6079;p83"/>
            <p:cNvSpPr/>
            <p:nvPr/>
          </p:nvSpPr>
          <p:spPr>
            <a:xfrm>
              <a:off x="3696" y="2149"/>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080" name="Google Shape;6080;p83"/>
            <p:cNvSpPr/>
            <p:nvPr/>
          </p:nvSpPr>
          <p:spPr>
            <a:xfrm>
              <a:off x="4025" y="2149"/>
              <a:ext cx="330"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081" name="Google Shape;6081;p83"/>
            <p:cNvSpPr/>
            <p:nvPr/>
          </p:nvSpPr>
          <p:spPr>
            <a:xfrm>
              <a:off x="4355" y="2149"/>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082" name="Google Shape;6082;p83"/>
            <p:cNvSpPr/>
            <p:nvPr/>
          </p:nvSpPr>
          <p:spPr>
            <a:xfrm>
              <a:off x="3696" y="2474"/>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083" name="Google Shape;6083;p83"/>
            <p:cNvSpPr/>
            <p:nvPr/>
          </p:nvSpPr>
          <p:spPr>
            <a:xfrm>
              <a:off x="4025" y="2474"/>
              <a:ext cx="330" cy="329"/>
            </a:xfrm>
            <a:prstGeom prst="rect">
              <a:avLst/>
            </a:prstGeom>
            <a:solidFill>
              <a:srgbClr val="008000">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084" name="Google Shape;6084;p83"/>
            <p:cNvSpPr/>
            <p:nvPr/>
          </p:nvSpPr>
          <p:spPr>
            <a:xfrm>
              <a:off x="4355" y="2474"/>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085" name="Google Shape;6085;p83"/>
            <p:cNvSpPr/>
            <p:nvPr/>
          </p:nvSpPr>
          <p:spPr>
            <a:xfrm>
              <a:off x="3696" y="2803"/>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086" name="Google Shape;6086;p83"/>
            <p:cNvSpPr/>
            <p:nvPr/>
          </p:nvSpPr>
          <p:spPr>
            <a:xfrm>
              <a:off x="4025" y="2803"/>
              <a:ext cx="330"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087" name="Google Shape;6087;p83"/>
            <p:cNvSpPr/>
            <p:nvPr/>
          </p:nvSpPr>
          <p:spPr>
            <a:xfrm>
              <a:off x="4355" y="2803"/>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grpSp>
      <p:grpSp>
        <p:nvGrpSpPr>
          <p:cNvPr id="6088" name="Google Shape;6088;p83"/>
          <p:cNvGrpSpPr/>
          <p:nvPr/>
        </p:nvGrpSpPr>
        <p:grpSpPr>
          <a:xfrm>
            <a:off x="1219200" y="152400"/>
            <a:ext cx="1371600" cy="1165432"/>
            <a:chOff x="3168" y="2244"/>
            <a:chExt cx="432" cy="430"/>
          </a:xfrm>
        </p:grpSpPr>
        <p:sp>
          <p:nvSpPr>
            <p:cNvPr id="6089" name="Google Shape;6089;p83"/>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0" name="Google Shape;6090;p83"/>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1" name="Google Shape;6091;p83"/>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2" name="Google Shape;6092;p83"/>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3" name="Google Shape;6093;p83"/>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4" name="Google Shape;6094;p83"/>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5" name="Google Shape;6095;p83"/>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096" name="Google Shape;6096;p83"/>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097" name="Google Shape;6097;p83"/>
          <p:cNvSpPr/>
          <p:nvPr/>
        </p:nvSpPr>
        <p:spPr>
          <a:xfrm>
            <a:off x="4419600" y="43751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sp>
        <p:nvSpPr>
          <p:cNvPr id="6098" name="Google Shape;6098;p83"/>
          <p:cNvSpPr/>
          <p:nvPr/>
        </p:nvSpPr>
        <p:spPr>
          <a:xfrm>
            <a:off x="1941635" y="42672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088"/>
                                        </p:tgtEl>
                                        <p:attrNameLst>
                                          <p:attrName>style.visibility</p:attrName>
                                        </p:attrNameLst>
                                      </p:cBhvr>
                                      <p:to>
                                        <p:strVal val="visible"/>
                                      </p:to>
                                    </p:set>
                                    <p:anim calcmode="lin" valueType="num">
                                      <p:cBhvr additive="base">
                                        <p:cTn dur="500"/>
                                        <p:tgtEl>
                                          <p:spTgt spid="6088"/>
                                        </p:tgtEl>
                                        <p:attrNameLst>
                                          <p:attrName>ppt_w</p:attrName>
                                        </p:attrNameLst>
                                      </p:cBhvr>
                                      <p:tavLst>
                                        <p:tav fmla="" tm="0">
                                          <p:val>
                                            <p:strVal val="0"/>
                                          </p:val>
                                        </p:tav>
                                        <p:tav fmla="" tm="100000">
                                          <p:val>
                                            <p:strVal val="#ppt_w"/>
                                          </p:val>
                                        </p:tav>
                                      </p:tavLst>
                                    </p:anim>
                                    <p:anim calcmode="lin" valueType="num">
                                      <p:cBhvr additive="base">
                                        <p:cTn dur="500"/>
                                        <p:tgtEl>
                                          <p:spTgt spid="60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8"/>
                                        </p:tgtEl>
                                        <p:attrNameLst>
                                          <p:attrName>style.visibility</p:attrName>
                                        </p:attrNameLst>
                                      </p:cBhvr>
                                      <p:to>
                                        <p:strVal val="visible"/>
                                      </p:to>
                                    </p:set>
                                    <p:animEffect filter="fade" transition="in">
                                      <p:cBhvr>
                                        <p:cTn dur="500"/>
                                        <p:tgtEl>
                                          <p:spTgt spid="6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8"/>
                                        </p:tgtEl>
                                        <p:attrNameLst>
                                          <p:attrName>style.visibility</p:attrName>
                                        </p:attrNameLst>
                                      </p:cBhvr>
                                      <p:to>
                                        <p:strVal val="visible"/>
                                      </p:to>
                                    </p:set>
                                    <p:animEffect filter="fade" transition="in">
                                      <p:cBhvr>
                                        <p:cTn dur="500"/>
                                        <p:tgtEl>
                                          <p:spTgt spid="6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078"/>
                                        </p:tgtEl>
                                      </p:cBhvr>
                                    </p:animEffect>
                                    <p:set>
                                      <p:cBhvr>
                                        <p:cTn dur="1" fill="hold">
                                          <p:stCondLst>
                                            <p:cond delay="500"/>
                                          </p:stCondLst>
                                        </p:cTn>
                                        <p:tgtEl>
                                          <p:spTgt spid="60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609600" y="304800"/>
            <a:ext cx="77724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latin typeface="Times New Roman"/>
                <a:ea typeface="Times New Roman"/>
                <a:cs typeface="Times New Roman"/>
                <a:sym typeface="Times New Roman"/>
              </a:rPr>
              <a:t>Binary Morphology</a:t>
            </a:r>
            <a:endParaRPr/>
          </a:p>
        </p:txBody>
      </p:sp>
      <p:sp>
        <p:nvSpPr>
          <p:cNvPr id="179" name="Google Shape;179;p21"/>
          <p:cNvSpPr txBox="1"/>
          <p:nvPr>
            <p:ph idx="1" type="body"/>
          </p:nvPr>
        </p:nvSpPr>
        <p:spPr>
          <a:xfrm>
            <a:off x="609600" y="1295400"/>
            <a:ext cx="8077200" cy="5029200"/>
          </a:xfrm>
          <a:prstGeom prst="rect">
            <a:avLst/>
          </a:prstGeom>
          <a:noFill/>
          <a:ln>
            <a:noFill/>
          </a:ln>
        </p:spPr>
        <p:txBody>
          <a:bodyPr anchorCtr="0" anchor="t" bIns="45700" lIns="91425" spcFirstLastPara="1" rIns="91425" wrap="square" tIns="45700">
            <a:noAutofit/>
          </a:bodyPr>
          <a:lstStyle/>
          <a:p>
            <a:pPr indent="0" lvl="1" marL="44450" rtl="0" algn="l">
              <a:spcBef>
                <a:spcPts val="0"/>
              </a:spcBef>
              <a:spcAft>
                <a:spcPts val="0"/>
              </a:spcAft>
              <a:buClr>
                <a:schemeClr val="dk1"/>
              </a:buClr>
              <a:buSzPts val="2900"/>
              <a:buFont typeface="Arial"/>
              <a:buNone/>
            </a:pPr>
            <a:r>
              <a:rPr lang="en-US" sz="2900">
                <a:latin typeface="Times New Roman"/>
                <a:ea typeface="Times New Roman"/>
                <a:cs typeface="Times New Roman"/>
                <a:sym typeface="Times New Roman"/>
              </a:rPr>
              <a:t>Binary images often </a:t>
            </a:r>
            <a:r>
              <a:rPr lang="en-US" sz="2900">
                <a:solidFill>
                  <a:srgbClr val="FF5050"/>
                </a:solidFill>
                <a:latin typeface="Times New Roman"/>
                <a:ea typeface="Times New Roman"/>
                <a:cs typeface="Times New Roman"/>
                <a:sym typeface="Times New Roman"/>
              </a:rPr>
              <a:t>suffer from noise</a:t>
            </a:r>
            <a:r>
              <a:rPr lang="en-US" sz="2900">
                <a:latin typeface="Times New Roman"/>
                <a:ea typeface="Times New Roman"/>
                <a:cs typeface="Times New Roman"/>
                <a:sym typeface="Times New Roman"/>
              </a:rPr>
              <a:t> (specifically salt and-pepper noise)</a:t>
            </a:r>
            <a:endParaRPr/>
          </a:p>
          <a:p>
            <a:pPr indent="30163" lvl="1" marL="14288" rtl="0" algn="l">
              <a:spcBef>
                <a:spcPts val="580"/>
              </a:spcBef>
              <a:spcAft>
                <a:spcPts val="0"/>
              </a:spcAft>
              <a:buClr>
                <a:schemeClr val="dk1"/>
              </a:buClr>
              <a:buSzPts val="2900"/>
              <a:buFont typeface="Arial"/>
              <a:buNone/>
            </a:pPr>
            <a:r>
              <a:rPr lang="en-US" sz="2900">
                <a:latin typeface="Times New Roman"/>
                <a:ea typeface="Times New Roman"/>
                <a:cs typeface="Times New Roman"/>
                <a:sym typeface="Times New Roman"/>
              </a:rPr>
              <a:t>Binary </a:t>
            </a:r>
            <a:r>
              <a:rPr lang="en-US" sz="2900">
                <a:solidFill>
                  <a:srgbClr val="FF5050"/>
                </a:solidFill>
                <a:latin typeface="Times New Roman"/>
                <a:ea typeface="Times New Roman"/>
                <a:cs typeface="Times New Roman"/>
                <a:sym typeface="Times New Roman"/>
              </a:rPr>
              <a:t>regions</a:t>
            </a:r>
            <a:r>
              <a:rPr lang="en-US" sz="2900">
                <a:latin typeface="Times New Roman"/>
                <a:ea typeface="Times New Roman"/>
                <a:cs typeface="Times New Roman"/>
                <a:sym typeface="Times New Roman"/>
              </a:rPr>
              <a:t> also suffer from noise (isolated black pixels in a white region). Can also have </a:t>
            </a:r>
            <a:r>
              <a:rPr lang="en-US" sz="2900">
                <a:solidFill>
                  <a:srgbClr val="FF5050"/>
                </a:solidFill>
                <a:latin typeface="Times New Roman"/>
                <a:ea typeface="Times New Roman"/>
                <a:cs typeface="Times New Roman"/>
                <a:sym typeface="Times New Roman"/>
              </a:rPr>
              <a:t>cracks, picket fence , etc.</a:t>
            </a:r>
            <a:endParaRPr/>
          </a:p>
          <a:p>
            <a:pPr indent="-342900" lvl="0" marL="342900" rtl="0" algn="l">
              <a:spcBef>
                <a:spcPts val="640"/>
              </a:spcBef>
              <a:spcAft>
                <a:spcPts val="0"/>
              </a:spcAft>
              <a:buClr>
                <a:schemeClr val="dk2"/>
              </a:buClr>
              <a:buSzPts val="3200"/>
              <a:buFont typeface="Arial"/>
              <a:buNone/>
            </a:pPr>
            <a:r>
              <a:rPr lang="en-US">
                <a:solidFill>
                  <a:schemeClr val="dk2"/>
                </a:solidFill>
                <a:latin typeface="Times New Roman"/>
                <a:ea typeface="Times New Roman"/>
                <a:cs typeface="Times New Roman"/>
                <a:sym typeface="Times New Roman"/>
              </a:rPr>
              <a:t>    </a:t>
            </a:r>
            <a:endParaRPr/>
          </a:p>
          <a:p>
            <a:pPr indent="0" lvl="0" marL="0" rtl="0" algn="l">
              <a:spcBef>
                <a:spcPts val="640"/>
              </a:spcBef>
              <a:spcAft>
                <a:spcPts val="0"/>
              </a:spcAft>
              <a:buClr>
                <a:srgbClr val="002060"/>
              </a:buClr>
              <a:buSzPts val="3200"/>
              <a:buFont typeface="Arial"/>
              <a:buNone/>
            </a:pPr>
            <a:r>
              <a:rPr b="1" lang="en-US">
                <a:solidFill>
                  <a:srgbClr val="002060"/>
                </a:solidFill>
                <a:latin typeface="Times New Roman"/>
                <a:ea typeface="Times New Roman"/>
                <a:cs typeface="Times New Roman"/>
                <a:sym typeface="Times New Roman"/>
              </a:rPr>
              <a:t>Dilation</a:t>
            </a:r>
            <a:r>
              <a:rPr lang="en-US">
                <a:solidFill>
                  <a:schemeClr val="dk2"/>
                </a:solidFill>
                <a:latin typeface="Times New Roman"/>
                <a:ea typeface="Times New Roman"/>
                <a:cs typeface="Times New Roman"/>
                <a:sym typeface="Times New Roman"/>
              </a:rPr>
              <a:t> and </a:t>
            </a:r>
            <a:r>
              <a:rPr b="1" lang="en-US">
                <a:solidFill>
                  <a:srgbClr val="002060"/>
                </a:solidFill>
                <a:latin typeface="Times New Roman"/>
                <a:ea typeface="Times New Roman"/>
                <a:cs typeface="Times New Roman"/>
                <a:sym typeface="Times New Roman"/>
              </a:rPr>
              <a:t>erosion</a:t>
            </a:r>
            <a:r>
              <a:rPr lang="en-US">
                <a:latin typeface="Times New Roman"/>
                <a:ea typeface="Times New Roman"/>
                <a:cs typeface="Times New Roman"/>
                <a:sym typeface="Times New Roman"/>
              </a:rPr>
              <a:t> are two binary morphological   operations that can assist with these problems.</a:t>
            </a:r>
            <a:endParaRPr/>
          </a:p>
        </p:txBody>
      </p:sp>
      <p:grpSp>
        <p:nvGrpSpPr>
          <p:cNvPr id="180" name="Google Shape;180;p21"/>
          <p:cNvGrpSpPr/>
          <p:nvPr/>
        </p:nvGrpSpPr>
        <p:grpSpPr>
          <a:xfrm>
            <a:off x="0" y="6429376"/>
            <a:ext cx="9220200" cy="428624"/>
            <a:chOff x="0" y="6505576"/>
            <a:chExt cx="9220200" cy="428624"/>
          </a:xfrm>
        </p:grpSpPr>
        <p:sp>
          <p:nvSpPr>
            <p:cNvPr id="181" name="Google Shape;181;p2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82" name="Google Shape;182;p2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2" name="Shape 6102"/>
        <p:cNvGrpSpPr/>
        <p:nvPr/>
      </p:nvGrpSpPr>
      <p:grpSpPr>
        <a:xfrm>
          <a:off x="0" y="0"/>
          <a:ext cx="0" cy="0"/>
          <a:chOff x="0" y="0"/>
          <a:chExt cx="0" cy="0"/>
        </a:xfrm>
      </p:grpSpPr>
      <p:grpSp>
        <p:nvGrpSpPr>
          <p:cNvPr id="6103" name="Google Shape;6103;p84"/>
          <p:cNvGrpSpPr/>
          <p:nvPr/>
        </p:nvGrpSpPr>
        <p:grpSpPr>
          <a:xfrm>
            <a:off x="0" y="6429376"/>
            <a:ext cx="9220200" cy="428624"/>
            <a:chOff x="0" y="6505576"/>
            <a:chExt cx="9220200" cy="428624"/>
          </a:xfrm>
        </p:grpSpPr>
        <p:sp>
          <p:nvSpPr>
            <p:cNvPr id="6104" name="Google Shape;6104;p8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105" name="Google Shape;6105;p8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106" name="Google Shape;6106;p84"/>
          <p:cNvGraphicFramePr/>
          <p:nvPr/>
        </p:nvGraphicFramePr>
        <p:xfrm>
          <a:off x="1219200" y="152400"/>
          <a:ext cx="3000000" cy="3000000"/>
        </p:xfrm>
        <a:graphic>
          <a:graphicData uri="http://schemas.openxmlformats.org/drawingml/2006/table">
            <a:tbl>
              <a:tblPr bandRow="1" firstRow="1">
                <a:noFill/>
                <a:tableStyleId>{42D24473-12F5-4355-AFB5-AA82CD72B15E}</a:tableStyleId>
              </a:tblPr>
              <a:tblGrid>
                <a:gridCol w="464950"/>
                <a:gridCol w="457200"/>
                <a:gridCol w="457200"/>
                <a:gridCol w="449450"/>
                <a:gridCol w="457875"/>
                <a:gridCol w="489650"/>
              </a:tblGrid>
              <a:tr h="389450">
                <a:tc>
                  <a:txBody>
                    <a:bodyPr/>
                    <a:lstStyle/>
                    <a:p>
                      <a:pPr indent="0" lvl="0" marL="0" marR="0" rtl="0" algn="ctr">
                        <a:spcBef>
                          <a:spcPts val="0"/>
                        </a:spcBef>
                        <a:spcAft>
                          <a:spcPts val="0"/>
                        </a:spcAft>
                        <a:buNone/>
                      </a:pPr>
                      <a:r>
                        <a:t/>
                      </a:r>
                      <a:endParaRPr b="1" sz="1600">
                        <a:solidFill>
                          <a:srgbClr val="C00000"/>
                        </a:solidFill>
                        <a:highlight>
                          <a:srgbClr val="FFFF00"/>
                        </a:highlight>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94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07" name="Google Shape;6107;p84"/>
          <p:cNvSpPr txBox="1"/>
          <p:nvPr/>
        </p:nvSpPr>
        <p:spPr>
          <a:xfrm>
            <a:off x="228600" y="152400"/>
            <a:ext cx="697607"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A</a:t>
            </a:r>
            <a:r>
              <a:rPr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108" name="Google Shape;6108;p84"/>
          <p:cNvSpPr txBox="1"/>
          <p:nvPr/>
        </p:nvSpPr>
        <p:spPr>
          <a:xfrm>
            <a:off x="76200" y="28194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Step-2 :</a:t>
            </a:r>
            <a:endParaRPr sz="2800">
              <a:solidFill>
                <a:schemeClr val="dk1"/>
              </a:solidFill>
              <a:latin typeface="Times New Roman"/>
              <a:ea typeface="Times New Roman"/>
              <a:cs typeface="Times New Roman"/>
              <a:sym typeface="Times New Roman"/>
            </a:endParaRPr>
          </a:p>
        </p:txBody>
      </p:sp>
      <p:sp>
        <p:nvSpPr>
          <p:cNvPr id="6109" name="Google Shape;6109;p84"/>
          <p:cNvSpPr/>
          <p:nvPr/>
        </p:nvSpPr>
        <p:spPr>
          <a:xfrm rot="-5400000">
            <a:off x="4234191" y="-19380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110" name="Google Shape;6110;p84"/>
          <p:cNvGrpSpPr/>
          <p:nvPr/>
        </p:nvGrpSpPr>
        <p:grpSpPr>
          <a:xfrm>
            <a:off x="1371600" y="2819400"/>
            <a:ext cx="4995862" cy="523220"/>
            <a:chOff x="685800" y="3210580"/>
            <a:chExt cx="4995862" cy="523220"/>
          </a:xfrm>
        </p:grpSpPr>
        <p:sp>
          <p:nvSpPr>
            <p:cNvPr id="6111" name="Google Shape;6111;p84"/>
            <p:cNvSpPr/>
            <p:nvPr/>
          </p:nvSpPr>
          <p:spPr>
            <a:xfrm>
              <a:off x="685800" y="3210580"/>
              <a:ext cx="4995862" cy="523220"/>
            </a:xfrm>
            <a:prstGeom prst="rect">
              <a:avLst/>
            </a:prstGeom>
            <a:blipFill rotWithShape="1">
              <a:blip r:embed="rId3">
                <a:alphaModFix/>
              </a:blip>
              <a:stretch>
                <a:fillRect b="-28569" l="-2791"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112" name="Google Shape;6112;p84"/>
            <p:cNvSpPr/>
            <p:nvPr/>
          </p:nvSpPr>
          <p:spPr>
            <a:xfrm>
              <a:off x="4572000" y="33528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aphicFrame>
        <p:nvGraphicFramePr>
          <p:cNvPr id="6113" name="Google Shape;6113;p84"/>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14" name="Google Shape;6114;p84"/>
          <p:cNvSpPr txBox="1"/>
          <p:nvPr/>
        </p:nvSpPr>
        <p:spPr>
          <a:xfrm>
            <a:off x="4593417" y="3810000"/>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  </a:t>
            </a:r>
            <a:r>
              <a:rPr b="1" lang="en-US" sz="2000">
                <a:solidFill>
                  <a:schemeClr val="dk1"/>
                </a:solidFill>
                <a:latin typeface="Arial"/>
                <a:ea typeface="Arial"/>
                <a:cs typeface="Arial"/>
                <a:sym typeface="Arial"/>
              </a:rPr>
              <a:t>=</a:t>
            </a:r>
            <a:endParaRPr/>
          </a:p>
        </p:txBody>
      </p:sp>
      <p:graphicFrame>
        <p:nvGraphicFramePr>
          <p:cNvPr id="6115" name="Google Shape;6115;p84"/>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116" name="Google Shape;6116;p84"/>
          <p:cNvGraphicFramePr/>
          <p:nvPr/>
        </p:nvGraphicFramePr>
        <p:xfrm>
          <a:off x="71138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117" name="Google Shape;6117;p84"/>
          <p:cNvSpPr txBox="1"/>
          <p:nvPr/>
        </p:nvSpPr>
        <p:spPr>
          <a:xfrm>
            <a:off x="63518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118" name="Google Shape;6118;p84"/>
          <p:cNvSpPr/>
          <p:nvPr/>
        </p:nvSpPr>
        <p:spPr>
          <a:xfrm>
            <a:off x="83058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19" name="Google Shape;6119;p84"/>
          <p:cNvSpPr/>
          <p:nvPr/>
        </p:nvSpPr>
        <p:spPr>
          <a:xfrm>
            <a:off x="77724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20" name="Google Shape;6120;p84"/>
          <p:cNvSpPr/>
          <p:nvPr/>
        </p:nvSpPr>
        <p:spPr>
          <a:xfrm>
            <a:off x="73152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121" name="Google Shape;6121;p84"/>
          <p:cNvGrpSpPr/>
          <p:nvPr/>
        </p:nvGrpSpPr>
        <p:grpSpPr>
          <a:xfrm>
            <a:off x="4527550" y="381000"/>
            <a:ext cx="1568450" cy="1408113"/>
            <a:chOff x="3696" y="2149"/>
            <a:chExt cx="988" cy="983"/>
          </a:xfrm>
        </p:grpSpPr>
        <p:sp>
          <p:nvSpPr>
            <p:cNvPr id="6122" name="Google Shape;6122;p84"/>
            <p:cNvSpPr/>
            <p:nvPr/>
          </p:nvSpPr>
          <p:spPr>
            <a:xfrm>
              <a:off x="3696" y="2149"/>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123" name="Google Shape;6123;p84"/>
            <p:cNvSpPr/>
            <p:nvPr/>
          </p:nvSpPr>
          <p:spPr>
            <a:xfrm>
              <a:off x="4025" y="2149"/>
              <a:ext cx="330"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124" name="Google Shape;6124;p84"/>
            <p:cNvSpPr/>
            <p:nvPr/>
          </p:nvSpPr>
          <p:spPr>
            <a:xfrm>
              <a:off x="4355" y="2149"/>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6125" name="Google Shape;6125;p84"/>
            <p:cNvSpPr/>
            <p:nvPr/>
          </p:nvSpPr>
          <p:spPr>
            <a:xfrm>
              <a:off x="3696" y="2474"/>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126" name="Google Shape;6126;p84"/>
            <p:cNvSpPr/>
            <p:nvPr/>
          </p:nvSpPr>
          <p:spPr>
            <a:xfrm>
              <a:off x="4025" y="2474"/>
              <a:ext cx="330" cy="329"/>
            </a:xfrm>
            <a:prstGeom prst="rect">
              <a:avLst/>
            </a:prstGeom>
            <a:solidFill>
              <a:srgbClr val="008000">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127" name="Google Shape;6127;p84"/>
            <p:cNvSpPr/>
            <p:nvPr/>
          </p:nvSpPr>
          <p:spPr>
            <a:xfrm>
              <a:off x="4355" y="2474"/>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128" name="Google Shape;6128;p84"/>
            <p:cNvSpPr/>
            <p:nvPr/>
          </p:nvSpPr>
          <p:spPr>
            <a:xfrm>
              <a:off x="3696" y="2803"/>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129" name="Google Shape;6129;p84"/>
            <p:cNvSpPr/>
            <p:nvPr/>
          </p:nvSpPr>
          <p:spPr>
            <a:xfrm>
              <a:off x="4025" y="2803"/>
              <a:ext cx="330"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sp>
          <p:nvSpPr>
            <p:cNvPr id="6130" name="Google Shape;6130;p84"/>
            <p:cNvSpPr/>
            <p:nvPr/>
          </p:nvSpPr>
          <p:spPr>
            <a:xfrm>
              <a:off x="4355" y="2803"/>
              <a:ext cx="329" cy="329"/>
            </a:xfrm>
            <a:prstGeom prst="rect">
              <a:avLst/>
            </a:prstGeom>
            <a:solidFill>
              <a:srgbClr val="99CCFF">
                <a:alpha val="18431"/>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1</a:t>
              </a:r>
              <a:endParaRPr/>
            </a:p>
          </p:txBody>
        </p:sp>
      </p:grpSp>
      <p:grpSp>
        <p:nvGrpSpPr>
          <p:cNvPr id="6131" name="Google Shape;6131;p84"/>
          <p:cNvGrpSpPr/>
          <p:nvPr/>
        </p:nvGrpSpPr>
        <p:grpSpPr>
          <a:xfrm>
            <a:off x="1676400" y="152400"/>
            <a:ext cx="1371600" cy="1165432"/>
            <a:chOff x="3168" y="2244"/>
            <a:chExt cx="432" cy="430"/>
          </a:xfrm>
        </p:grpSpPr>
        <p:sp>
          <p:nvSpPr>
            <p:cNvPr id="6132" name="Google Shape;6132;p84"/>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3" name="Google Shape;6133;p84"/>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4" name="Google Shape;6134;p84"/>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5" name="Google Shape;6135;p84"/>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6" name="Google Shape;6136;p84"/>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7" name="Google Shape;6137;p84"/>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8" name="Google Shape;6138;p84"/>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39" name="Google Shape;6139;p84"/>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140" name="Google Shape;6140;p84"/>
          <p:cNvSpPr/>
          <p:nvPr/>
        </p:nvSpPr>
        <p:spPr>
          <a:xfrm>
            <a:off x="1941635" y="42672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6141" name="Google Shape;6141;p84"/>
          <p:cNvSpPr/>
          <p:nvPr/>
        </p:nvSpPr>
        <p:spPr>
          <a:xfrm>
            <a:off x="2398835" y="42672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pSp>
        <p:nvGrpSpPr>
          <p:cNvPr id="6142" name="Google Shape;6142;p84"/>
          <p:cNvGrpSpPr/>
          <p:nvPr/>
        </p:nvGrpSpPr>
        <p:grpSpPr>
          <a:xfrm>
            <a:off x="76200" y="3810000"/>
            <a:ext cx="1358044" cy="400099"/>
            <a:chOff x="76200" y="3810000"/>
            <a:chExt cx="1358044" cy="400099"/>
          </a:xfrm>
        </p:grpSpPr>
        <p:sp>
          <p:nvSpPr>
            <p:cNvPr id="6143" name="Google Shape;6143;p84"/>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144" name="Google Shape;6144;p84"/>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31"/>
                                        </p:tgtEl>
                                        <p:attrNameLst>
                                          <p:attrName>style.visibility</p:attrName>
                                        </p:attrNameLst>
                                      </p:cBhvr>
                                      <p:to>
                                        <p:strVal val="visible"/>
                                      </p:to>
                                    </p:set>
                                    <p:anim calcmode="lin" valueType="num">
                                      <p:cBhvr additive="base">
                                        <p:cTn dur="500"/>
                                        <p:tgtEl>
                                          <p:spTgt spid="6131"/>
                                        </p:tgtEl>
                                        <p:attrNameLst>
                                          <p:attrName>ppt_w</p:attrName>
                                        </p:attrNameLst>
                                      </p:cBhvr>
                                      <p:tavLst>
                                        <p:tav fmla="" tm="0">
                                          <p:val>
                                            <p:strVal val="0"/>
                                          </p:val>
                                        </p:tav>
                                        <p:tav fmla="" tm="100000">
                                          <p:val>
                                            <p:strVal val="#ppt_w"/>
                                          </p:val>
                                        </p:tav>
                                      </p:tavLst>
                                    </p:anim>
                                    <p:anim calcmode="lin" valueType="num">
                                      <p:cBhvr additive="base">
                                        <p:cTn dur="500"/>
                                        <p:tgtEl>
                                          <p:spTgt spid="61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1"/>
                                        </p:tgtEl>
                                        <p:attrNameLst>
                                          <p:attrName>style.visibility</p:attrName>
                                        </p:attrNameLst>
                                      </p:cBhvr>
                                      <p:to>
                                        <p:strVal val="visible"/>
                                      </p:to>
                                    </p:set>
                                    <p:animEffect filter="fade" transition="in">
                                      <p:cBhvr>
                                        <p:cTn dur="500"/>
                                        <p:tgtEl>
                                          <p:spTgt spid="6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1"/>
                                        </p:tgtEl>
                                        <p:attrNameLst>
                                          <p:attrName>style.visibility</p:attrName>
                                        </p:attrNameLst>
                                      </p:cBhvr>
                                      <p:to>
                                        <p:strVal val="visible"/>
                                      </p:to>
                                    </p:set>
                                    <p:animEffect filter="fade" transition="in">
                                      <p:cBhvr>
                                        <p:cTn dur="500"/>
                                        <p:tgtEl>
                                          <p:spTgt spid="6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121"/>
                                        </p:tgtEl>
                                      </p:cBhvr>
                                    </p:animEffect>
                                    <p:set>
                                      <p:cBhvr>
                                        <p:cTn dur="1" fill="hold">
                                          <p:stCondLst>
                                            <p:cond delay="500"/>
                                          </p:stCondLst>
                                        </p:cTn>
                                        <p:tgtEl>
                                          <p:spTgt spid="61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8" name="Shape 6148"/>
        <p:cNvGrpSpPr/>
        <p:nvPr/>
      </p:nvGrpSpPr>
      <p:grpSpPr>
        <a:xfrm>
          <a:off x="0" y="0"/>
          <a:ext cx="0" cy="0"/>
          <a:chOff x="0" y="0"/>
          <a:chExt cx="0" cy="0"/>
        </a:xfrm>
      </p:grpSpPr>
      <p:grpSp>
        <p:nvGrpSpPr>
          <p:cNvPr id="6149" name="Google Shape;6149;p85"/>
          <p:cNvGrpSpPr/>
          <p:nvPr/>
        </p:nvGrpSpPr>
        <p:grpSpPr>
          <a:xfrm>
            <a:off x="0" y="6429376"/>
            <a:ext cx="9220200" cy="428624"/>
            <a:chOff x="0" y="6505576"/>
            <a:chExt cx="9220200" cy="428624"/>
          </a:xfrm>
        </p:grpSpPr>
        <p:sp>
          <p:nvSpPr>
            <p:cNvPr id="6150" name="Google Shape;6150;p8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151" name="Google Shape;6151;p8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152" name="Google Shape;6152;p85"/>
          <p:cNvGraphicFramePr/>
          <p:nvPr/>
        </p:nvGraphicFramePr>
        <p:xfrm>
          <a:off x="990600" y="228600"/>
          <a:ext cx="3000000" cy="3000000"/>
        </p:xfrm>
        <a:graphic>
          <a:graphicData uri="http://schemas.openxmlformats.org/drawingml/2006/table">
            <a:tbl>
              <a:tblPr bandRow="1" firstRow="1">
                <a:noFill/>
                <a:tableStyleId>{42D24473-12F5-4355-AFB5-AA82CD72B15E}</a:tableStyleId>
              </a:tblPr>
              <a:tblGrid>
                <a:gridCol w="373375"/>
                <a:gridCol w="482600"/>
                <a:gridCol w="482600"/>
                <a:gridCol w="482600"/>
                <a:gridCol w="482600"/>
                <a:gridCol w="482600"/>
              </a:tblGrid>
              <a:tr h="2786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53" name="Google Shape;6153;p85"/>
          <p:cNvSpPr txBox="1"/>
          <p:nvPr/>
        </p:nvSpPr>
        <p:spPr>
          <a:xfrm>
            <a:off x="228600" y="152400"/>
            <a:ext cx="697607"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A</a:t>
            </a:r>
            <a:r>
              <a:rPr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154" name="Google Shape;6154;p85"/>
          <p:cNvSpPr txBox="1"/>
          <p:nvPr/>
        </p:nvSpPr>
        <p:spPr>
          <a:xfrm>
            <a:off x="76200" y="28194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Step-2 :</a:t>
            </a:r>
            <a:endParaRPr sz="2800">
              <a:solidFill>
                <a:schemeClr val="dk1"/>
              </a:solidFill>
              <a:latin typeface="Times New Roman"/>
              <a:ea typeface="Times New Roman"/>
              <a:cs typeface="Times New Roman"/>
              <a:sym typeface="Times New Roman"/>
            </a:endParaRPr>
          </a:p>
        </p:txBody>
      </p:sp>
      <p:sp>
        <p:nvSpPr>
          <p:cNvPr id="6155" name="Google Shape;6155;p85"/>
          <p:cNvSpPr/>
          <p:nvPr/>
        </p:nvSpPr>
        <p:spPr>
          <a:xfrm rot="-5400000">
            <a:off x="4234191" y="-210060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156" name="Google Shape;6156;p85"/>
          <p:cNvGrpSpPr/>
          <p:nvPr/>
        </p:nvGrpSpPr>
        <p:grpSpPr>
          <a:xfrm>
            <a:off x="1371600" y="2819400"/>
            <a:ext cx="4995862" cy="523220"/>
            <a:chOff x="685800" y="3210580"/>
            <a:chExt cx="4995862" cy="523220"/>
          </a:xfrm>
        </p:grpSpPr>
        <p:sp>
          <p:nvSpPr>
            <p:cNvPr id="6157" name="Google Shape;6157;p85"/>
            <p:cNvSpPr/>
            <p:nvPr/>
          </p:nvSpPr>
          <p:spPr>
            <a:xfrm>
              <a:off x="685800" y="3210580"/>
              <a:ext cx="4995862" cy="523220"/>
            </a:xfrm>
            <a:prstGeom prst="rect">
              <a:avLst/>
            </a:prstGeom>
            <a:blipFill rotWithShape="1">
              <a:blip r:embed="rId3">
                <a:alphaModFix/>
              </a:blip>
              <a:stretch>
                <a:fillRect b="-28569" l="-2791"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158" name="Google Shape;6158;p85"/>
            <p:cNvSpPr/>
            <p:nvPr/>
          </p:nvSpPr>
          <p:spPr>
            <a:xfrm>
              <a:off x="4572000" y="33528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aphicFrame>
        <p:nvGraphicFramePr>
          <p:cNvPr id="6159" name="Google Shape;6159;p85"/>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60" name="Google Shape;6160;p85"/>
          <p:cNvSpPr txBox="1"/>
          <p:nvPr/>
        </p:nvSpPr>
        <p:spPr>
          <a:xfrm>
            <a:off x="4593417" y="3810000"/>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  </a:t>
            </a:r>
            <a:r>
              <a:rPr b="1" lang="en-US" sz="2000">
                <a:solidFill>
                  <a:schemeClr val="dk1"/>
                </a:solidFill>
                <a:latin typeface="Arial"/>
                <a:ea typeface="Arial"/>
                <a:cs typeface="Arial"/>
                <a:sym typeface="Arial"/>
              </a:rPr>
              <a:t>=</a:t>
            </a:r>
            <a:endParaRPr/>
          </a:p>
        </p:txBody>
      </p:sp>
      <p:graphicFrame>
        <p:nvGraphicFramePr>
          <p:cNvPr id="6161" name="Google Shape;6161;p85"/>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162" name="Google Shape;6162;p85"/>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163" name="Google Shape;6163;p85"/>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164" name="Google Shape;6164;p85"/>
          <p:cNvSpPr/>
          <p:nvPr/>
        </p:nvSpPr>
        <p:spPr>
          <a:xfrm>
            <a:off x="66294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65" name="Google Shape;6165;p85"/>
          <p:cNvSpPr/>
          <p:nvPr/>
        </p:nvSpPr>
        <p:spPr>
          <a:xfrm>
            <a:off x="60960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66" name="Google Shape;6166;p85"/>
          <p:cNvSpPr/>
          <p:nvPr/>
        </p:nvSpPr>
        <p:spPr>
          <a:xfrm>
            <a:off x="56388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67" name="Google Shape;6167;p85"/>
          <p:cNvSpPr/>
          <p:nvPr/>
        </p:nvSpPr>
        <p:spPr>
          <a:xfrm>
            <a:off x="1408235" y="5334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6168" name="Google Shape;6168;p85"/>
          <p:cNvSpPr/>
          <p:nvPr/>
        </p:nvSpPr>
        <p:spPr>
          <a:xfrm>
            <a:off x="1905000" y="5334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6169" name="Google Shape;6169;p85"/>
          <p:cNvSpPr/>
          <p:nvPr/>
        </p:nvSpPr>
        <p:spPr>
          <a:xfrm>
            <a:off x="2362200" y="5334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sp>
        <p:nvSpPr>
          <p:cNvPr id="6170" name="Google Shape;6170;p85"/>
          <p:cNvSpPr/>
          <p:nvPr/>
        </p:nvSpPr>
        <p:spPr>
          <a:xfrm>
            <a:off x="2856035" y="533400"/>
            <a:ext cx="420565" cy="38604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 </a:t>
            </a:r>
            <a:r>
              <a:rPr b="1" lang="en-US" sz="2000">
                <a:solidFill>
                  <a:srgbClr val="7030A0"/>
                </a:solidFill>
                <a:latin typeface="Times New Roman"/>
                <a:ea typeface="Times New Roman"/>
                <a:cs typeface="Times New Roman"/>
                <a:sym typeface="Times New Roman"/>
              </a:rPr>
              <a:t>1</a:t>
            </a:r>
            <a:endParaRPr/>
          </a:p>
        </p:txBody>
      </p:sp>
      <p:graphicFrame>
        <p:nvGraphicFramePr>
          <p:cNvPr id="6171" name="Google Shape;6171;p85"/>
          <p:cNvGraphicFramePr/>
          <p:nvPr/>
        </p:nvGraphicFramePr>
        <p:xfrm>
          <a:off x="1524000" y="388620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pSp>
        <p:nvGrpSpPr>
          <p:cNvPr id="6172" name="Google Shape;6172;p85"/>
          <p:cNvGrpSpPr/>
          <p:nvPr/>
        </p:nvGrpSpPr>
        <p:grpSpPr>
          <a:xfrm>
            <a:off x="76200" y="3810000"/>
            <a:ext cx="1358044" cy="400099"/>
            <a:chOff x="76200" y="3810000"/>
            <a:chExt cx="1358044" cy="400099"/>
          </a:xfrm>
        </p:grpSpPr>
        <p:sp>
          <p:nvSpPr>
            <p:cNvPr id="6173" name="Google Shape;6173;p85"/>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174" name="Google Shape;6174;p85"/>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7"/>
                                        </p:tgtEl>
                                        <p:attrNameLst>
                                          <p:attrName>style.visibility</p:attrName>
                                        </p:attrNameLst>
                                      </p:cBhvr>
                                      <p:to>
                                        <p:strVal val="visible"/>
                                      </p:to>
                                    </p:set>
                                    <p:animEffect filter="fade" transition="in">
                                      <p:cBhvr>
                                        <p:cTn dur="500"/>
                                        <p:tgtEl>
                                          <p:spTgt spid="6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8"/>
                                        </p:tgtEl>
                                        <p:attrNameLst>
                                          <p:attrName>style.visibility</p:attrName>
                                        </p:attrNameLst>
                                      </p:cBhvr>
                                      <p:to>
                                        <p:strVal val="visible"/>
                                      </p:to>
                                    </p:set>
                                    <p:animEffect filter="fade" transition="in">
                                      <p:cBhvr>
                                        <p:cTn dur="500"/>
                                        <p:tgtEl>
                                          <p:spTgt spid="6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9"/>
                                        </p:tgtEl>
                                        <p:attrNameLst>
                                          <p:attrName>style.visibility</p:attrName>
                                        </p:attrNameLst>
                                      </p:cBhvr>
                                      <p:to>
                                        <p:strVal val="visible"/>
                                      </p:to>
                                    </p:set>
                                    <p:animEffect filter="fade" transition="in">
                                      <p:cBhvr>
                                        <p:cTn dur="500"/>
                                        <p:tgtEl>
                                          <p:spTgt spid="6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0"/>
                                        </p:tgtEl>
                                        <p:attrNameLst>
                                          <p:attrName>style.visibility</p:attrName>
                                        </p:attrNameLst>
                                      </p:cBhvr>
                                      <p:to>
                                        <p:strVal val="visible"/>
                                      </p:to>
                                    </p:set>
                                    <p:animEffect filter="fade" transition="in">
                                      <p:cBhvr>
                                        <p:cTn dur="500"/>
                                        <p:tgtEl>
                                          <p:spTgt spid="6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1"/>
                                        </p:tgtEl>
                                        <p:attrNameLst>
                                          <p:attrName>style.visibility</p:attrName>
                                        </p:attrNameLst>
                                      </p:cBhvr>
                                      <p:to>
                                        <p:strVal val="visible"/>
                                      </p:to>
                                    </p:set>
                                    <p:animEffect filter="fade" transition="in">
                                      <p:cBhvr>
                                        <p:cTn dur="500"/>
                                        <p:tgtEl>
                                          <p:spTgt spid="6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0"/>
                                        </p:tgtEl>
                                        <p:attrNameLst>
                                          <p:attrName>style.visibility</p:attrName>
                                        </p:attrNameLst>
                                      </p:cBhvr>
                                      <p:to>
                                        <p:strVal val="visible"/>
                                      </p:to>
                                    </p:set>
                                    <p:animEffect filter="fade" transition="in">
                                      <p:cBhvr>
                                        <p:cTn dur="500"/>
                                        <p:tgtEl>
                                          <p:spTgt spid="6160"/>
                                        </p:tgtEl>
                                      </p:cBhvr>
                                    </p:animEffect>
                                  </p:childTnLst>
                                </p:cTn>
                              </p:par>
                              <p:par>
                                <p:cTn fill="hold" nodeType="withEffect" presetClass="entr" presetID="10" presetSubtype="0">
                                  <p:stCondLst>
                                    <p:cond delay="0"/>
                                  </p:stCondLst>
                                  <p:childTnLst>
                                    <p:set>
                                      <p:cBhvr>
                                        <p:cTn dur="1" fill="hold">
                                          <p:stCondLst>
                                            <p:cond delay="0"/>
                                          </p:stCondLst>
                                        </p:cTn>
                                        <p:tgtEl>
                                          <p:spTgt spid="6161"/>
                                        </p:tgtEl>
                                        <p:attrNameLst>
                                          <p:attrName>style.visibility</p:attrName>
                                        </p:attrNameLst>
                                      </p:cBhvr>
                                      <p:to>
                                        <p:strVal val="visible"/>
                                      </p:to>
                                    </p:set>
                                    <p:animEffect filter="fade" transition="in">
                                      <p:cBhvr>
                                        <p:cTn dur="500"/>
                                        <p:tgtEl>
                                          <p:spTgt spid="6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grpSp>
        <p:nvGrpSpPr>
          <p:cNvPr id="6179" name="Google Shape;6179;p86"/>
          <p:cNvGrpSpPr/>
          <p:nvPr/>
        </p:nvGrpSpPr>
        <p:grpSpPr>
          <a:xfrm>
            <a:off x="0" y="6429376"/>
            <a:ext cx="9220200" cy="428624"/>
            <a:chOff x="0" y="6505576"/>
            <a:chExt cx="9220200" cy="428624"/>
          </a:xfrm>
        </p:grpSpPr>
        <p:sp>
          <p:nvSpPr>
            <p:cNvPr id="6180" name="Google Shape;6180;p8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181" name="Google Shape;6181;p8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182" name="Google Shape;6182;p86"/>
          <p:cNvSpPr txBox="1"/>
          <p:nvPr/>
        </p:nvSpPr>
        <p:spPr>
          <a:xfrm>
            <a:off x="76200" y="28956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Step-3 :</a:t>
            </a:r>
            <a:endParaRPr sz="2800">
              <a:solidFill>
                <a:schemeClr val="dk1"/>
              </a:solidFill>
              <a:latin typeface="Times New Roman"/>
              <a:ea typeface="Times New Roman"/>
              <a:cs typeface="Times New Roman"/>
              <a:sym typeface="Times New Roman"/>
            </a:endParaRPr>
          </a:p>
        </p:txBody>
      </p:sp>
      <p:sp>
        <p:nvSpPr>
          <p:cNvPr id="6183" name="Google Shape;6183;p86"/>
          <p:cNvSpPr/>
          <p:nvPr/>
        </p:nvSpPr>
        <p:spPr>
          <a:xfrm rot="-5400000">
            <a:off x="4310395" y="-2014205"/>
            <a:ext cx="523209" cy="9144000"/>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184" name="Google Shape;6184;p86"/>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85" name="Google Shape;6185;p86"/>
          <p:cNvSpPr txBox="1"/>
          <p:nvPr/>
        </p:nvSpPr>
        <p:spPr>
          <a:xfrm>
            <a:off x="4593417" y="3810000"/>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3  </a:t>
            </a:r>
            <a:r>
              <a:rPr b="1" lang="en-US" sz="2000">
                <a:solidFill>
                  <a:schemeClr val="dk1"/>
                </a:solidFill>
                <a:latin typeface="Arial"/>
                <a:ea typeface="Arial"/>
                <a:cs typeface="Arial"/>
                <a:sym typeface="Arial"/>
              </a:rPr>
              <a:t>=</a:t>
            </a:r>
            <a:endParaRPr/>
          </a:p>
        </p:txBody>
      </p:sp>
      <p:graphicFrame>
        <p:nvGraphicFramePr>
          <p:cNvPr id="6186" name="Google Shape;6186;p86"/>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187" name="Google Shape;6187;p86"/>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bl>
          </a:graphicData>
        </a:graphic>
      </p:graphicFrame>
      <p:sp>
        <p:nvSpPr>
          <p:cNvPr id="6188" name="Google Shape;6188;p86"/>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189" name="Google Shape;6189;p86"/>
          <p:cNvSpPr txBox="1"/>
          <p:nvPr/>
        </p:nvSpPr>
        <p:spPr>
          <a:xfrm>
            <a:off x="478617" y="133301"/>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  </a:t>
            </a:r>
            <a:r>
              <a:rPr b="1" lang="en-US" sz="2000">
                <a:solidFill>
                  <a:schemeClr val="dk1"/>
                </a:solidFill>
                <a:latin typeface="Arial"/>
                <a:ea typeface="Arial"/>
                <a:cs typeface="Arial"/>
                <a:sym typeface="Arial"/>
              </a:rPr>
              <a:t>=</a:t>
            </a:r>
            <a:endParaRPr/>
          </a:p>
        </p:txBody>
      </p:sp>
      <p:graphicFrame>
        <p:nvGraphicFramePr>
          <p:cNvPr id="6190" name="Google Shape;6190;p86"/>
          <p:cNvGraphicFramePr/>
          <p:nvPr/>
        </p:nvGraphicFramePr>
        <p:xfrm>
          <a:off x="1371600" y="137160"/>
          <a:ext cx="3000000" cy="3000000"/>
        </p:xfrm>
        <a:graphic>
          <a:graphicData uri="http://schemas.openxmlformats.org/drawingml/2006/table">
            <a:tbl>
              <a:tblPr bandRow="1" firstRow="1">
                <a:noFill/>
                <a:tableStyleId>{42D24473-12F5-4355-AFB5-AA82CD72B15E}</a:tableStyleId>
              </a:tblPr>
              <a:tblGrid>
                <a:gridCol w="495000"/>
                <a:gridCol w="495000"/>
                <a:gridCol w="480375"/>
                <a:gridCol w="434650"/>
                <a:gridCol w="438375"/>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191" name="Google Shape;6191;p86"/>
          <p:cNvSpPr/>
          <p:nvPr/>
        </p:nvSpPr>
        <p:spPr>
          <a:xfrm>
            <a:off x="6665402" y="990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92" name="Google Shape;6192;p86"/>
          <p:cNvSpPr/>
          <p:nvPr/>
        </p:nvSpPr>
        <p:spPr>
          <a:xfrm>
            <a:off x="66294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93" name="Google Shape;6193;p86"/>
          <p:cNvSpPr/>
          <p:nvPr/>
        </p:nvSpPr>
        <p:spPr>
          <a:xfrm>
            <a:off x="60960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194" name="Google Shape;6194;p86"/>
          <p:cNvGrpSpPr/>
          <p:nvPr/>
        </p:nvGrpSpPr>
        <p:grpSpPr>
          <a:xfrm>
            <a:off x="1404938" y="2905780"/>
            <a:ext cx="4995862" cy="523220"/>
            <a:chOff x="719138" y="3810000"/>
            <a:chExt cx="4995862" cy="523220"/>
          </a:xfrm>
        </p:grpSpPr>
        <p:sp>
          <p:nvSpPr>
            <p:cNvPr id="6195" name="Google Shape;6195;p86"/>
            <p:cNvSpPr/>
            <p:nvPr/>
          </p:nvSpPr>
          <p:spPr>
            <a:xfrm>
              <a:off x="719138" y="3810000"/>
              <a:ext cx="4995862" cy="523220"/>
            </a:xfrm>
            <a:prstGeom prst="rect">
              <a:avLst/>
            </a:prstGeom>
            <a:blipFill rotWithShape="1">
              <a:blip r:embed="rId3">
                <a:alphaModFix/>
              </a:blip>
              <a:stretch>
                <a:fillRect b="-27904" l="-2531" r="-1011"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196" name="Google Shape;6196;p86"/>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197" name="Google Shape;6197;p86"/>
          <p:cNvGrpSpPr/>
          <p:nvPr/>
        </p:nvGrpSpPr>
        <p:grpSpPr>
          <a:xfrm>
            <a:off x="2362200" y="533400"/>
            <a:ext cx="1371600" cy="1165432"/>
            <a:chOff x="3168" y="2244"/>
            <a:chExt cx="432" cy="430"/>
          </a:xfrm>
        </p:grpSpPr>
        <p:sp>
          <p:nvSpPr>
            <p:cNvPr id="6198" name="Google Shape;6198;p86"/>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199" name="Google Shape;6199;p86"/>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0" name="Google Shape;6200;p86"/>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1" name="Google Shape;6201;p86"/>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2" name="Google Shape;6202;p86"/>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3" name="Google Shape;6203;p86"/>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4" name="Google Shape;6204;p86"/>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05" name="Google Shape;6205;p86"/>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6206" name="Google Shape;6206;p86"/>
          <p:cNvGrpSpPr/>
          <p:nvPr/>
        </p:nvGrpSpPr>
        <p:grpSpPr>
          <a:xfrm>
            <a:off x="76200" y="3810000"/>
            <a:ext cx="1358044" cy="400099"/>
            <a:chOff x="76200" y="3810000"/>
            <a:chExt cx="1358044" cy="400099"/>
          </a:xfrm>
        </p:grpSpPr>
        <p:sp>
          <p:nvSpPr>
            <p:cNvPr id="6207" name="Google Shape;6207;p86"/>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208" name="Google Shape;6208;p86"/>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209" name="Google Shape;6209;p86"/>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97"/>
                                        </p:tgtEl>
                                        <p:attrNameLst>
                                          <p:attrName>style.visibility</p:attrName>
                                        </p:attrNameLst>
                                      </p:cBhvr>
                                      <p:to>
                                        <p:strVal val="visible"/>
                                      </p:to>
                                    </p:set>
                                    <p:anim calcmode="lin" valueType="num">
                                      <p:cBhvr additive="base">
                                        <p:cTn dur="500"/>
                                        <p:tgtEl>
                                          <p:spTgt spid="6197"/>
                                        </p:tgtEl>
                                        <p:attrNameLst>
                                          <p:attrName>ppt_w</p:attrName>
                                        </p:attrNameLst>
                                      </p:cBhvr>
                                      <p:tavLst>
                                        <p:tav fmla="" tm="0">
                                          <p:val>
                                            <p:strVal val="0"/>
                                          </p:val>
                                        </p:tav>
                                        <p:tav fmla="" tm="100000">
                                          <p:val>
                                            <p:strVal val="#ppt_w"/>
                                          </p:val>
                                        </p:tav>
                                      </p:tavLst>
                                    </p:anim>
                                    <p:anim calcmode="lin" valueType="num">
                                      <p:cBhvr additive="base">
                                        <p:cTn dur="500"/>
                                        <p:tgtEl>
                                          <p:spTgt spid="61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9"/>
                                        </p:tgtEl>
                                        <p:attrNameLst>
                                          <p:attrName>style.visibility</p:attrName>
                                        </p:attrNameLst>
                                      </p:cBhvr>
                                      <p:to>
                                        <p:strVal val="visible"/>
                                      </p:to>
                                    </p:set>
                                    <p:animEffect filter="fade" transition="in">
                                      <p:cBhvr>
                                        <p:cTn dur="500"/>
                                        <p:tgtEl>
                                          <p:spTgt spid="6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3" name="Shape 6213"/>
        <p:cNvGrpSpPr/>
        <p:nvPr/>
      </p:nvGrpSpPr>
      <p:grpSpPr>
        <a:xfrm>
          <a:off x="0" y="0"/>
          <a:ext cx="0" cy="0"/>
          <a:chOff x="0" y="0"/>
          <a:chExt cx="0" cy="0"/>
        </a:xfrm>
      </p:grpSpPr>
      <p:grpSp>
        <p:nvGrpSpPr>
          <p:cNvPr id="6214" name="Google Shape;6214;p87"/>
          <p:cNvGrpSpPr/>
          <p:nvPr/>
        </p:nvGrpSpPr>
        <p:grpSpPr>
          <a:xfrm>
            <a:off x="0" y="6429376"/>
            <a:ext cx="9220200" cy="428624"/>
            <a:chOff x="0" y="6505576"/>
            <a:chExt cx="9220200" cy="428624"/>
          </a:xfrm>
        </p:grpSpPr>
        <p:sp>
          <p:nvSpPr>
            <p:cNvPr id="6215" name="Google Shape;6215;p8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216" name="Google Shape;6216;p8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217" name="Google Shape;6217;p87"/>
          <p:cNvSpPr txBox="1"/>
          <p:nvPr/>
        </p:nvSpPr>
        <p:spPr>
          <a:xfrm>
            <a:off x="76200" y="28956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Step-3 :</a:t>
            </a:r>
            <a:endParaRPr sz="2800">
              <a:solidFill>
                <a:schemeClr val="dk1"/>
              </a:solidFill>
              <a:latin typeface="Times New Roman"/>
              <a:ea typeface="Times New Roman"/>
              <a:cs typeface="Times New Roman"/>
              <a:sym typeface="Times New Roman"/>
            </a:endParaRPr>
          </a:p>
        </p:txBody>
      </p:sp>
      <p:sp>
        <p:nvSpPr>
          <p:cNvPr id="6218" name="Google Shape;6218;p87"/>
          <p:cNvSpPr/>
          <p:nvPr/>
        </p:nvSpPr>
        <p:spPr>
          <a:xfrm rot="-5400000">
            <a:off x="4310395" y="-2014205"/>
            <a:ext cx="523209" cy="9144000"/>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219" name="Google Shape;6219;p87"/>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20" name="Google Shape;6220;p87"/>
          <p:cNvSpPr txBox="1"/>
          <p:nvPr/>
        </p:nvSpPr>
        <p:spPr>
          <a:xfrm>
            <a:off x="4593417" y="3810000"/>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3  </a:t>
            </a:r>
            <a:r>
              <a:rPr b="1" lang="en-US" sz="2000">
                <a:solidFill>
                  <a:schemeClr val="dk1"/>
                </a:solidFill>
                <a:latin typeface="Arial"/>
                <a:ea typeface="Arial"/>
                <a:cs typeface="Arial"/>
                <a:sym typeface="Arial"/>
              </a:rPr>
              <a:t>=</a:t>
            </a:r>
            <a:endParaRPr/>
          </a:p>
        </p:txBody>
      </p:sp>
      <p:graphicFrame>
        <p:nvGraphicFramePr>
          <p:cNvPr id="6221" name="Google Shape;6221;p87"/>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222" name="Google Shape;6222;p87"/>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bl>
          </a:graphicData>
        </a:graphic>
      </p:graphicFrame>
      <p:sp>
        <p:nvSpPr>
          <p:cNvPr id="6223" name="Google Shape;6223;p87"/>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224" name="Google Shape;6224;p87"/>
          <p:cNvSpPr txBox="1"/>
          <p:nvPr/>
        </p:nvSpPr>
        <p:spPr>
          <a:xfrm>
            <a:off x="478617" y="133301"/>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  </a:t>
            </a:r>
            <a:r>
              <a:rPr b="1" lang="en-US" sz="2000">
                <a:solidFill>
                  <a:schemeClr val="dk1"/>
                </a:solidFill>
                <a:latin typeface="Arial"/>
                <a:ea typeface="Arial"/>
                <a:cs typeface="Arial"/>
                <a:sym typeface="Arial"/>
              </a:rPr>
              <a:t>=</a:t>
            </a:r>
            <a:endParaRPr/>
          </a:p>
        </p:txBody>
      </p:sp>
      <p:graphicFrame>
        <p:nvGraphicFramePr>
          <p:cNvPr id="6225" name="Google Shape;6225;p87"/>
          <p:cNvGraphicFramePr/>
          <p:nvPr/>
        </p:nvGraphicFramePr>
        <p:xfrm>
          <a:off x="1371600" y="137160"/>
          <a:ext cx="3000000" cy="3000000"/>
        </p:xfrm>
        <a:graphic>
          <a:graphicData uri="http://schemas.openxmlformats.org/drawingml/2006/table">
            <a:tbl>
              <a:tblPr bandRow="1" firstRow="1">
                <a:noFill/>
                <a:tableStyleId>{42D24473-12F5-4355-AFB5-AA82CD72B15E}</a:tableStyleId>
              </a:tblPr>
              <a:tblGrid>
                <a:gridCol w="495000"/>
                <a:gridCol w="495000"/>
                <a:gridCol w="480375"/>
                <a:gridCol w="434650"/>
                <a:gridCol w="438375"/>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575">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26" name="Google Shape;6226;p87"/>
          <p:cNvSpPr/>
          <p:nvPr/>
        </p:nvSpPr>
        <p:spPr>
          <a:xfrm>
            <a:off x="6665402" y="990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227" name="Google Shape;6227;p87"/>
          <p:cNvSpPr/>
          <p:nvPr/>
        </p:nvSpPr>
        <p:spPr>
          <a:xfrm>
            <a:off x="66294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228" name="Google Shape;6228;p87"/>
          <p:cNvSpPr/>
          <p:nvPr/>
        </p:nvSpPr>
        <p:spPr>
          <a:xfrm>
            <a:off x="60960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229" name="Google Shape;6229;p87"/>
          <p:cNvGrpSpPr/>
          <p:nvPr/>
        </p:nvGrpSpPr>
        <p:grpSpPr>
          <a:xfrm>
            <a:off x="1404938" y="2905780"/>
            <a:ext cx="4995862" cy="523220"/>
            <a:chOff x="719138" y="3810000"/>
            <a:chExt cx="4995862" cy="523220"/>
          </a:xfrm>
        </p:grpSpPr>
        <p:sp>
          <p:nvSpPr>
            <p:cNvPr id="6230" name="Google Shape;6230;p87"/>
            <p:cNvSpPr/>
            <p:nvPr/>
          </p:nvSpPr>
          <p:spPr>
            <a:xfrm>
              <a:off x="719138" y="3810000"/>
              <a:ext cx="4995862" cy="523220"/>
            </a:xfrm>
            <a:prstGeom prst="rect">
              <a:avLst/>
            </a:prstGeom>
            <a:blipFill rotWithShape="1">
              <a:blip r:embed="rId3">
                <a:alphaModFix/>
              </a:blip>
              <a:stretch>
                <a:fillRect b="-27904" l="-2531" r="-1011"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231" name="Google Shape;6231;p87"/>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232" name="Google Shape;6232;p87"/>
          <p:cNvGrpSpPr/>
          <p:nvPr/>
        </p:nvGrpSpPr>
        <p:grpSpPr>
          <a:xfrm>
            <a:off x="2362200" y="968168"/>
            <a:ext cx="1371600" cy="1165432"/>
            <a:chOff x="3168" y="2244"/>
            <a:chExt cx="432" cy="430"/>
          </a:xfrm>
        </p:grpSpPr>
        <p:sp>
          <p:nvSpPr>
            <p:cNvPr id="6233" name="Google Shape;6233;p87"/>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4" name="Google Shape;6234;p87"/>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5" name="Google Shape;6235;p87"/>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6" name="Google Shape;6236;p87"/>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7" name="Google Shape;6237;p87"/>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8" name="Google Shape;6238;p87"/>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39" name="Google Shape;6239;p87"/>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0" name="Google Shape;6240;p87"/>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6241" name="Google Shape;6241;p87"/>
          <p:cNvGrpSpPr/>
          <p:nvPr/>
        </p:nvGrpSpPr>
        <p:grpSpPr>
          <a:xfrm>
            <a:off x="2362200" y="1349168"/>
            <a:ext cx="1371600" cy="1165432"/>
            <a:chOff x="3168" y="2244"/>
            <a:chExt cx="432" cy="430"/>
          </a:xfrm>
        </p:grpSpPr>
        <p:sp>
          <p:nvSpPr>
            <p:cNvPr id="6242" name="Google Shape;6242;p87"/>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3" name="Google Shape;6243;p87"/>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4" name="Google Shape;6244;p87"/>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5" name="Google Shape;6245;p87"/>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6" name="Google Shape;6246;p87"/>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7" name="Google Shape;6247;p87"/>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8" name="Google Shape;6248;p87"/>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49" name="Google Shape;6249;p87"/>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6250" name="Google Shape;6250;p87"/>
          <p:cNvGrpSpPr/>
          <p:nvPr/>
        </p:nvGrpSpPr>
        <p:grpSpPr>
          <a:xfrm>
            <a:off x="76200" y="3810000"/>
            <a:ext cx="1358044" cy="400099"/>
            <a:chOff x="76200" y="3810000"/>
            <a:chExt cx="1358044" cy="400099"/>
          </a:xfrm>
        </p:grpSpPr>
        <p:sp>
          <p:nvSpPr>
            <p:cNvPr id="6251" name="Google Shape;6251;p87"/>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252" name="Google Shape;6252;p87"/>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253" name="Google Shape;6253;p87"/>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32"/>
                                        </p:tgtEl>
                                        <p:attrNameLst>
                                          <p:attrName>style.visibility</p:attrName>
                                        </p:attrNameLst>
                                      </p:cBhvr>
                                      <p:to>
                                        <p:strVal val="visible"/>
                                      </p:to>
                                    </p:set>
                                    <p:anim calcmode="lin" valueType="num">
                                      <p:cBhvr additive="base">
                                        <p:cTn dur="500"/>
                                        <p:tgtEl>
                                          <p:spTgt spid="6232"/>
                                        </p:tgtEl>
                                        <p:attrNameLst>
                                          <p:attrName>ppt_w</p:attrName>
                                        </p:attrNameLst>
                                      </p:cBhvr>
                                      <p:tavLst>
                                        <p:tav fmla="" tm="0">
                                          <p:val>
                                            <p:strVal val="0"/>
                                          </p:val>
                                        </p:tav>
                                        <p:tav fmla="" tm="100000">
                                          <p:val>
                                            <p:strVal val="#ppt_w"/>
                                          </p:val>
                                        </p:tav>
                                      </p:tavLst>
                                    </p:anim>
                                    <p:anim calcmode="lin" valueType="num">
                                      <p:cBhvr additive="base">
                                        <p:cTn dur="500"/>
                                        <p:tgtEl>
                                          <p:spTgt spid="62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41"/>
                                        </p:tgtEl>
                                        <p:attrNameLst>
                                          <p:attrName>style.visibility</p:attrName>
                                        </p:attrNameLst>
                                      </p:cBhvr>
                                      <p:to>
                                        <p:strVal val="visible"/>
                                      </p:to>
                                    </p:set>
                                    <p:anim calcmode="lin" valueType="num">
                                      <p:cBhvr additive="base">
                                        <p:cTn dur="500"/>
                                        <p:tgtEl>
                                          <p:spTgt spid="6241"/>
                                        </p:tgtEl>
                                        <p:attrNameLst>
                                          <p:attrName>ppt_w</p:attrName>
                                        </p:attrNameLst>
                                      </p:cBhvr>
                                      <p:tavLst>
                                        <p:tav fmla="" tm="0">
                                          <p:val>
                                            <p:strVal val="0"/>
                                          </p:val>
                                        </p:tav>
                                        <p:tav fmla="" tm="100000">
                                          <p:val>
                                            <p:strVal val="#ppt_w"/>
                                          </p:val>
                                        </p:tav>
                                      </p:tavLst>
                                    </p:anim>
                                    <p:anim calcmode="lin" valueType="num">
                                      <p:cBhvr additive="base">
                                        <p:cTn dur="500"/>
                                        <p:tgtEl>
                                          <p:spTgt spid="6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2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3"/>
                                        </p:tgtEl>
                                        <p:attrNameLst>
                                          <p:attrName>style.visibility</p:attrName>
                                        </p:attrNameLst>
                                      </p:cBhvr>
                                      <p:to>
                                        <p:strVal val="visible"/>
                                      </p:to>
                                    </p:set>
                                    <p:animEffect filter="fade" transition="in">
                                      <p:cBhvr>
                                        <p:cTn dur="500"/>
                                        <p:tgtEl>
                                          <p:spTgt spid="6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7" name="Shape 6257"/>
        <p:cNvGrpSpPr/>
        <p:nvPr/>
      </p:nvGrpSpPr>
      <p:grpSpPr>
        <a:xfrm>
          <a:off x="0" y="0"/>
          <a:ext cx="0" cy="0"/>
          <a:chOff x="0" y="0"/>
          <a:chExt cx="0" cy="0"/>
        </a:xfrm>
      </p:grpSpPr>
      <p:grpSp>
        <p:nvGrpSpPr>
          <p:cNvPr id="6258" name="Google Shape;6258;p88"/>
          <p:cNvGrpSpPr/>
          <p:nvPr/>
        </p:nvGrpSpPr>
        <p:grpSpPr>
          <a:xfrm>
            <a:off x="0" y="6429376"/>
            <a:ext cx="9220200" cy="428624"/>
            <a:chOff x="0" y="6505576"/>
            <a:chExt cx="9220200" cy="428624"/>
          </a:xfrm>
        </p:grpSpPr>
        <p:sp>
          <p:nvSpPr>
            <p:cNvPr id="6259" name="Google Shape;6259;p8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260" name="Google Shape;6260;p8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261" name="Google Shape;6261;p88"/>
          <p:cNvSpPr txBox="1"/>
          <p:nvPr/>
        </p:nvSpPr>
        <p:spPr>
          <a:xfrm>
            <a:off x="76200" y="28956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Step-4 :</a:t>
            </a:r>
            <a:endParaRPr sz="2800">
              <a:solidFill>
                <a:schemeClr val="dk1"/>
              </a:solidFill>
              <a:latin typeface="Times New Roman"/>
              <a:ea typeface="Times New Roman"/>
              <a:cs typeface="Times New Roman"/>
              <a:sym typeface="Times New Roman"/>
            </a:endParaRPr>
          </a:p>
        </p:txBody>
      </p:sp>
      <p:sp>
        <p:nvSpPr>
          <p:cNvPr id="6262" name="Google Shape;6262;p88"/>
          <p:cNvSpPr/>
          <p:nvPr/>
        </p:nvSpPr>
        <p:spPr>
          <a:xfrm rot="-5400000">
            <a:off x="4310395" y="-2014205"/>
            <a:ext cx="523209" cy="9144000"/>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263" name="Google Shape;6263;p88"/>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64" name="Google Shape;6264;p88"/>
          <p:cNvSpPr txBox="1"/>
          <p:nvPr/>
        </p:nvSpPr>
        <p:spPr>
          <a:xfrm>
            <a:off x="4593417" y="3810000"/>
            <a:ext cx="763330"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4  </a:t>
            </a:r>
            <a:r>
              <a:rPr b="1" lang="en-US" sz="2200">
                <a:solidFill>
                  <a:schemeClr val="dk1"/>
                </a:solidFill>
                <a:latin typeface="Arial"/>
                <a:ea typeface="Arial"/>
                <a:cs typeface="Arial"/>
                <a:sym typeface="Arial"/>
              </a:rPr>
              <a:t>=</a:t>
            </a:r>
            <a:endParaRPr/>
          </a:p>
        </p:txBody>
      </p:sp>
      <p:graphicFrame>
        <p:nvGraphicFramePr>
          <p:cNvPr id="6265" name="Google Shape;6265;p88"/>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266" name="Google Shape;6266;p88"/>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r>
            </a:tbl>
          </a:graphicData>
        </a:graphic>
      </p:graphicFrame>
      <p:sp>
        <p:nvSpPr>
          <p:cNvPr id="6267" name="Google Shape;6267;p88"/>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268" name="Google Shape;6268;p88"/>
          <p:cNvSpPr txBox="1"/>
          <p:nvPr/>
        </p:nvSpPr>
        <p:spPr>
          <a:xfrm>
            <a:off x="457200" y="133301"/>
            <a:ext cx="710431" cy="40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3  </a:t>
            </a:r>
            <a:r>
              <a:rPr b="1" lang="en-US" sz="2000">
                <a:solidFill>
                  <a:schemeClr val="dk1"/>
                </a:solidFill>
                <a:latin typeface="Arial"/>
                <a:ea typeface="Arial"/>
                <a:cs typeface="Arial"/>
                <a:sym typeface="Arial"/>
              </a:rPr>
              <a:t>=</a:t>
            </a:r>
            <a:endParaRPr/>
          </a:p>
        </p:txBody>
      </p:sp>
      <p:graphicFrame>
        <p:nvGraphicFramePr>
          <p:cNvPr id="6269" name="Google Shape;6269;p88"/>
          <p:cNvGraphicFramePr/>
          <p:nvPr/>
        </p:nvGraphicFramePr>
        <p:xfrm>
          <a:off x="1272858" y="137160"/>
          <a:ext cx="3000000" cy="3000000"/>
        </p:xfrm>
        <a:graphic>
          <a:graphicData uri="http://schemas.openxmlformats.org/drawingml/2006/table">
            <a:tbl>
              <a:tblPr bandRow="1" firstRow="1">
                <a:noFill/>
                <a:tableStyleId>{42D24473-12F5-4355-AFB5-AA82CD72B15E}</a:tableStyleId>
              </a:tblPr>
              <a:tblGrid>
                <a:gridCol w="495000"/>
                <a:gridCol w="495000"/>
                <a:gridCol w="480375"/>
                <a:gridCol w="479025"/>
                <a:gridCol w="435375"/>
                <a:gridCol w="609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70" name="Google Shape;6270;p88"/>
          <p:cNvSpPr/>
          <p:nvPr/>
        </p:nvSpPr>
        <p:spPr>
          <a:xfrm>
            <a:off x="6665402" y="990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271" name="Google Shape;6271;p88"/>
          <p:cNvSpPr/>
          <p:nvPr/>
        </p:nvSpPr>
        <p:spPr>
          <a:xfrm>
            <a:off x="6665402"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272" name="Google Shape;6272;p88"/>
          <p:cNvSpPr/>
          <p:nvPr/>
        </p:nvSpPr>
        <p:spPr>
          <a:xfrm>
            <a:off x="6647401" y="1445131"/>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273" name="Google Shape;6273;p88"/>
          <p:cNvGrpSpPr/>
          <p:nvPr/>
        </p:nvGrpSpPr>
        <p:grpSpPr>
          <a:xfrm>
            <a:off x="1404938" y="2905780"/>
            <a:ext cx="4995862" cy="523220"/>
            <a:chOff x="719138" y="3810000"/>
            <a:chExt cx="4995862" cy="523220"/>
          </a:xfrm>
        </p:grpSpPr>
        <p:sp>
          <p:nvSpPr>
            <p:cNvPr id="6274" name="Google Shape;6274;p88"/>
            <p:cNvSpPr/>
            <p:nvPr/>
          </p:nvSpPr>
          <p:spPr>
            <a:xfrm>
              <a:off x="719138" y="3810000"/>
              <a:ext cx="4995862" cy="523220"/>
            </a:xfrm>
            <a:prstGeom prst="rect">
              <a:avLst/>
            </a:prstGeom>
            <a:blipFill rotWithShape="1">
              <a:blip r:embed="rId3">
                <a:alphaModFix/>
              </a:blip>
              <a:stretch>
                <a:fillRect b="-27904" l="-2531" r="-1011"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275" name="Google Shape;6275;p88"/>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276" name="Google Shape;6276;p88"/>
          <p:cNvGrpSpPr/>
          <p:nvPr/>
        </p:nvGrpSpPr>
        <p:grpSpPr>
          <a:xfrm>
            <a:off x="2286000" y="1349168"/>
            <a:ext cx="1371600" cy="1165432"/>
            <a:chOff x="3168" y="2244"/>
            <a:chExt cx="432" cy="430"/>
          </a:xfrm>
        </p:grpSpPr>
        <p:sp>
          <p:nvSpPr>
            <p:cNvPr id="6277" name="Google Shape;6277;p88"/>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78" name="Google Shape;6278;p88"/>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79" name="Google Shape;6279;p88"/>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80" name="Google Shape;6280;p88"/>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81" name="Google Shape;6281;p88"/>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82" name="Google Shape;6282;p88"/>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83" name="Google Shape;6283;p88"/>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284" name="Google Shape;6284;p88"/>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285" name="Google Shape;6285;p88"/>
          <p:cNvSpPr/>
          <p:nvPr/>
        </p:nvSpPr>
        <p:spPr>
          <a:xfrm>
            <a:off x="2819400" y="54419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grpSp>
        <p:nvGrpSpPr>
          <p:cNvPr id="6286" name="Google Shape;6286;p88"/>
          <p:cNvGrpSpPr/>
          <p:nvPr/>
        </p:nvGrpSpPr>
        <p:grpSpPr>
          <a:xfrm>
            <a:off x="76200" y="3810000"/>
            <a:ext cx="1358044" cy="400099"/>
            <a:chOff x="76200" y="3810000"/>
            <a:chExt cx="1358044" cy="400099"/>
          </a:xfrm>
        </p:grpSpPr>
        <p:sp>
          <p:nvSpPr>
            <p:cNvPr id="6287" name="Google Shape;6287;p88"/>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288" name="Google Shape;6288;p88"/>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76"/>
                                        </p:tgtEl>
                                        <p:attrNameLst>
                                          <p:attrName>style.visibility</p:attrName>
                                        </p:attrNameLst>
                                      </p:cBhvr>
                                      <p:to>
                                        <p:strVal val="visible"/>
                                      </p:to>
                                    </p:set>
                                    <p:anim calcmode="lin" valueType="num">
                                      <p:cBhvr additive="base">
                                        <p:cTn dur="500"/>
                                        <p:tgtEl>
                                          <p:spTgt spid="6276"/>
                                        </p:tgtEl>
                                        <p:attrNameLst>
                                          <p:attrName>ppt_w</p:attrName>
                                        </p:attrNameLst>
                                      </p:cBhvr>
                                      <p:tavLst>
                                        <p:tav fmla="" tm="0">
                                          <p:val>
                                            <p:strVal val="0"/>
                                          </p:val>
                                        </p:tav>
                                        <p:tav fmla="" tm="100000">
                                          <p:val>
                                            <p:strVal val="#ppt_w"/>
                                          </p:val>
                                        </p:tav>
                                      </p:tavLst>
                                    </p:anim>
                                    <p:anim calcmode="lin" valueType="num">
                                      <p:cBhvr additive="base">
                                        <p:cTn dur="500"/>
                                        <p:tgtEl>
                                          <p:spTgt spid="627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5"/>
                                        </p:tgtEl>
                                        <p:attrNameLst>
                                          <p:attrName>style.visibility</p:attrName>
                                        </p:attrNameLst>
                                      </p:cBhvr>
                                      <p:to>
                                        <p:strVal val="visible"/>
                                      </p:to>
                                    </p:set>
                                    <p:animEffect filter="fade" transition="in">
                                      <p:cBhvr>
                                        <p:cTn dur="500"/>
                                        <p:tgtEl>
                                          <p:spTgt spid="6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2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2" name="Shape 6292"/>
        <p:cNvGrpSpPr/>
        <p:nvPr/>
      </p:nvGrpSpPr>
      <p:grpSpPr>
        <a:xfrm>
          <a:off x="0" y="0"/>
          <a:ext cx="0" cy="0"/>
          <a:chOff x="0" y="0"/>
          <a:chExt cx="0" cy="0"/>
        </a:xfrm>
      </p:grpSpPr>
      <p:grpSp>
        <p:nvGrpSpPr>
          <p:cNvPr id="6293" name="Google Shape;6293;p89"/>
          <p:cNvGrpSpPr/>
          <p:nvPr/>
        </p:nvGrpSpPr>
        <p:grpSpPr>
          <a:xfrm>
            <a:off x="0" y="6429376"/>
            <a:ext cx="9220200" cy="428624"/>
            <a:chOff x="0" y="6505576"/>
            <a:chExt cx="9220200" cy="428624"/>
          </a:xfrm>
        </p:grpSpPr>
        <p:sp>
          <p:nvSpPr>
            <p:cNvPr id="6294" name="Google Shape;6294;p8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295" name="Google Shape;6295;p8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296" name="Google Shape;6296;p89"/>
          <p:cNvSpPr txBox="1"/>
          <p:nvPr/>
        </p:nvSpPr>
        <p:spPr>
          <a:xfrm>
            <a:off x="76200" y="28956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Step-5 :</a:t>
            </a:r>
            <a:endParaRPr sz="2800">
              <a:solidFill>
                <a:schemeClr val="dk1"/>
              </a:solidFill>
              <a:latin typeface="Times New Roman"/>
              <a:ea typeface="Times New Roman"/>
              <a:cs typeface="Times New Roman"/>
              <a:sym typeface="Times New Roman"/>
            </a:endParaRPr>
          </a:p>
        </p:txBody>
      </p:sp>
      <p:sp>
        <p:nvSpPr>
          <p:cNvPr id="6297" name="Google Shape;6297;p89"/>
          <p:cNvSpPr/>
          <p:nvPr/>
        </p:nvSpPr>
        <p:spPr>
          <a:xfrm rot="-5400000">
            <a:off x="4310395" y="-2014205"/>
            <a:ext cx="523209" cy="9144000"/>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298" name="Google Shape;6298;p89"/>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99" name="Google Shape;6299;p89"/>
          <p:cNvSpPr txBox="1"/>
          <p:nvPr/>
        </p:nvSpPr>
        <p:spPr>
          <a:xfrm>
            <a:off x="4593417" y="3810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5 </a:t>
            </a:r>
            <a:r>
              <a:rPr b="1" lang="en-US" sz="2200">
                <a:solidFill>
                  <a:schemeClr val="dk1"/>
                </a:solidFill>
                <a:latin typeface="Arial"/>
                <a:ea typeface="Arial"/>
                <a:cs typeface="Arial"/>
                <a:sym typeface="Arial"/>
              </a:rPr>
              <a:t>=</a:t>
            </a:r>
            <a:endParaRPr/>
          </a:p>
        </p:txBody>
      </p:sp>
      <p:graphicFrame>
        <p:nvGraphicFramePr>
          <p:cNvPr id="6300" name="Google Shape;6300;p89"/>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301" name="Google Shape;6301;p89"/>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91425" marL="91425">
                    <a:solidFill>
                      <a:srgbClr val="FDE9D8"/>
                    </a:solidFill>
                  </a:tcPr>
                </a:tc>
              </a:tr>
            </a:tbl>
          </a:graphicData>
        </a:graphic>
      </p:graphicFrame>
      <p:sp>
        <p:nvSpPr>
          <p:cNvPr id="6302" name="Google Shape;6302;p89"/>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4</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303" name="Google Shape;6303;p89"/>
          <p:cNvSpPr txBox="1"/>
          <p:nvPr/>
        </p:nvSpPr>
        <p:spPr>
          <a:xfrm>
            <a:off x="304800" y="133301"/>
            <a:ext cx="816229"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4  </a:t>
            </a:r>
            <a:r>
              <a:rPr b="1" lang="en-US" sz="2400">
                <a:solidFill>
                  <a:schemeClr val="dk1"/>
                </a:solidFill>
                <a:latin typeface="Arial"/>
                <a:ea typeface="Arial"/>
                <a:cs typeface="Arial"/>
                <a:sym typeface="Arial"/>
              </a:rPr>
              <a:t>=</a:t>
            </a:r>
            <a:endParaRPr/>
          </a:p>
        </p:txBody>
      </p:sp>
      <p:graphicFrame>
        <p:nvGraphicFramePr>
          <p:cNvPr id="6304" name="Google Shape;6304;p89"/>
          <p:cNvGraphicFramePr/>
          <p:nvPr/>
        </p:nvGraphicFramePr>
        <p:xfrm>
          <a:off x="1272858" y="137160"/>
          <a:ext cx="3000000" cy="3000000"/>
        </p:xfrm>
        <a:graphic>
          <a:graphicData uri="http://schemas.openxmlformats.org/drawingml/2006/table">
            <a:tbl>
              <a:tblPr bandRow="1" firstRow="1">
                <a:noFill/>
                <a:tableStyleId>{42D24473-12F5-4355-AFB5-AA82CD72B15E}</a:tableStyleId>
              </a:tblPr>
              <a:tblGrid>
                <a:gridCol w="495000"/>
                <a:gridCol w="495000"/>
                <a:gridCol w="480375"/>
                <a:gridCol w="479025"/>
                <a:gridCol w="435375"/>
                <a:gridCol w="481125"/>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1770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05" name="Google Shape;6305;p89"/>
          <p:cNvSpPr/>
          <p:nvPr/>
        </p:nvSpPr>
        <p:spPr>
          <a:xfrm>
            <a:off x="6665402" y="990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306" name="Google Shape;6306;p89"/>
          <p:cNvSpPr/>
          <p:nvPr/>
        </p:nvSpPr>
        <p:spPr>
          <a:xfrm>
            <a:off x="6096000" y="144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307" name="Google Shape;6307;p89"/>
          <p:cNvSpPr/>
          <p:nvPr/>
        </p:nvSpPr>
        <p:spPr>
          <a:xfrm>
            <a:off x="6647401" y="1445131"/>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308" name="Google Shape;6308;p89"/>
          <p:cNvGrpSpPr/>
          <p:nvPr/>
        </p:nvGrpSpPr>
        <p:grpSpPr>
          <a:xfrm>
            <a:off x="1404938" y="2905780"/>
            <a:ext cx="4995862" cy="523220"/>
            <a:chOff x="719138" y="3810000"/>
            <a:chExt cx="4995862" cy="523220"/>
          </a:xfrm>
        </p:grpSpPr>
        <p:sp>
          <p:nvSpPr>
            <p:cNvPr id="6309" name="Google Shape;6309;p89"/>
            <p:cNvSpPr/>
            <p:nvPr/>
          </p:nvSpPr>
          <p:spPr>
            <a:xfrm>
              <a:off x="719138" y="381000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10" name="Google Shape;6310;p89"/>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311" name="Google Shape;6311;p89"/>
          <p:cNvGrpSpPr/>
          <p:nvPr/>
        </p:nvGrpSpPr>
        <p:grpSpPr>
          <a:xfrm>
            <a:off x="2286000" y="914400"/>
            <a:ext cx="1371600" cy="1165432"/>
            <a:chOff x="3168" y="2244"/>
            <a:chExt cx="432" cy="430"/>
          </a:xfrm>
        </p:grpSpPr>
        <p:sp>
          <p:nvSpPr>
            <p:cNvPr id="6312" name="Google Shape;6312;p89"/>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3" name="Google Shape;6313;p89"/>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4" name="Google Shape;6314;p89"/>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5" name="Google Shape;6315;p89"/>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6" name="Google Shape;6316;p89"/>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7" name="Google Shape;6317;p89"/>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8" name="Google Shape;6318;p89"/>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19" name="Google Shape;6319;p89"/>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320" name="Google Shape;6320;p89"/>
          <p:cNvSpPr/>
          <p:nvPr/>
        </p:nvSpPr>
        <p:spPr>
          <a:xfrm>
            <a:off x="2819400" y="50609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a:t>
            </a:r>
            <a:endParaRPr sz="2400">
              <a:solidFill>
                <a:srgbClr val="C00000"/>
              </a:solidFill>
              <a:latin typeface="Times New Roman"/>
              <a:ea typeface="Times New Roman"/>
              <a:cs typeface="Times New Roman"/>
              <a:sym typeface="Times New Roman"/>
            </a:endParaRPr>
          </a:p>
        </p:txBody>
      </p:sp>
      <p:grpSp>
        <p:nvGrpSpPr>
          <p:cNvPr id="6321" name="Google Shape;6321;p89"/>
          <p:cNvGrpSpPr/>
          <p:nvPr/>
        </p:nvGrpSpPr>
        <p:grpSpPr>
          <a:xfrm>
            <a:off x="76200" y="3810000"/>
            <a:ext cx="1358044" cy="400099"/>
            <a:chOff x="76200" y="3810000"/>
            <a:chExt cx="1358044" cy="400099"/>
          </a:xfrm>
        </p:grpSpPr>
        <p:sp>
          <p:nvSpPr>
            <p:cNvPr id="6322" name="Google Shape;6322;p89"/>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23" name="Google Shape;6323;p89"/>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11"/>
                                        </p:tgtEl>
                                        <p:attrNameLst>
                                          <p:attrName>style.visibility</p:attrName>
                                        </p:attrNameLst>
                                      </p:cBhvr>
                                      <p:to>
                                        <p:strVal val="visible"/>
                                      </p:to>
                                    </p:set>
                                    <p:anim calcmode="lin" valueType="num">
                                      <p:cBhvr additive="base">
                                        <p:cTn dur="500"/>
                                        <p:tgtEl>
                                          <p:spTgt spid="6311"/>
                                        </p:tgtEl>
                                        <p:attrNameLst>
                                          <p:attrName>ppt_w</p:attrName>
                                        </p:attrNameLst>
                                      </p:cBhvr>
                                      <p:tavLst>
                                        <p:tav fmla="" tm="0">
                                          <p:val>
                                            <p:strVal val="0"/>
                                          </p:val>
                                        </p:tav>
                                        <p:tav fmla="" tm="100000">
                                          <p:val>
                                            <p:strVal val="#ppt_w"/>
                                          </p:val>
                                        </p:tav>
                                      </p:tavLst>
                                    </p:anim>
                                    <p:anim calcmode="lin" valueType="num">
                                      <p:cBhvr additive="base">
                                        <p:cTn dur="500"/>
                                        <p:tgtEl>
                                          <p:spTgt spid="63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0"/>
                                        </p:tgtEl>
                                        <p:attrNameLst>
                                          <p:attrName>style.visibility</p:attrName>
                                        </p:attrNameLst>
                                      </p:cBhvr>
                                      <p:to>
                                        <p:strVal val="visible"/>
                                      </p:to>
                                    </p:set>
                                    <p:animEffect filter="fade" transition="in">
                                      <p:cBhvr>
                                        <p:cTn dur="500"/>
                                        <p:tgtEl>
                                          <p:spTgt spid="6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grpSp>
        <p:nvGrpSpPr>
          <p:cNvPr id="6328" name="Google Shape;6328;p90"/>
          <p:cNvGrpSpPr/>
          <p:nvPr/>
        </p:nvGrpSpPr>
        <p:grpSpPr>
          <a:xfrm>
            <a:off x="0" y="6429376"/>
            <a:ext cx="9220200" cy="428624"/>
            <a:chOff x="0" y="6505576"/>
            <a:chExt cx="9220200" cy="428624"/>
          </a:xfrm>
        </p:grpSpPr>
        <p:sp>
          <p:nvSpPr>
            <p:cNvPr id="6329" name="Google Shape;6329;p9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330" name="Google Shape;6330;p9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331" name="Google Shape;6331;p90"/>
          <p:cNvSpPr txBox="1"/>
          <p:nvPr/>
        </p:nvSpPr>
        <p:spPr>
          <a:xfrm>
            <a:off x="76200" y="28956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Step-6 :</a:t>
            </a:r>
            <a:endParaRPr sz="2800">
              <a:solidFill>
                <a:schemeClr val="dk1"/>
              </a:solidFill>
              <a:latin typeface="Times New Roman"/>
              <a:ea typeface="Times New Roman"/>
              <a:cs typeface="Times New Roman"/>
              <a:sym typeface="Times New Roman"/>
            </a:endParaRPr>
          </a:p>
        </p:txBody>
      </p:sp>
      <p:sp>
        <p:nvSpPr>
          <p:cNvPr id="6332" name="Google Shape;6332;p90"/>
          <p:cNvSpPr/>
          <p:nvPr/>
        </p:nvSpPr>
        <p:spPr>
          <a:xfrm rot="-5400000">
            <a:off x="4310395" y="-2014206"/>
            <a:ext cx="523209" cy="9144001"/>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333" name="Google Shape;6333;p90"/>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34" name="Google Shape;6334;p90"/>
          <p:cNvSpPr txBox="1"/>
          <p:nvPr/>
        </p:nvSpPr>
        <p:spPr>
          <a:xfrm>
            <a:off x="4593417" y="3810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6 </a:t>
            </a:r>
            <a:r>
              <a:rPr b="1" lang="en-US" sz="2200">
                <a:solidFill>
                  <a:schemeClr val="dk1"/>
                </a:solidFill>
                <a:latin typeface="Arial"/>
                <a:ea typeface="Arial"/>
                <a:cs typeface="Arial"/>
                <a:sym typeface="Arial"/>
              </a:rPr>
              <a:t>=</a:t>
            </a:r>
            <a:endParaRPr/>
          </a:p>
        </p:txBody>
      </p:sp>
      <p:graphicFrame>
        <p:nvGraphicFramePr>
          <p:cNvPr id="6335" name="Google Shape;6335;p90"/>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336" name="Google Shape;6336;p90"/>
          <p:cNvGraphicFramePr/>
          <p:nvPr/>
        </p:nvGraphicFramePr>
        <p:xfrm>
          <a:off x="5358787" y="381000"/>
          <a:ext cx="3000000" cy="3000000"/>
        </p:xfrm>
        <a:graphic>
          <a:graphicData uri="http://schemas.openxmlformats.org/drawingml/2006/table">
            <a:tbl>
              <a:tblPr bandRow="1" firstRow="1">
                <a:noFill/>
                <a:tableStyleId>{7D03CDFA-CE1B-4872-A780-AE00A663DC62}</a:tableStyleId>
              </a:tblPr>
              <a:tblGrid>
                <a:gridCol w="550325"/>
                <a:gridCol w="544575"/>
                <a:gridCol w="63535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100575" marL="100575">
                    <a:solidFill>
                      <a:srgbClr val="FDE9D8"/>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100575" marL="10057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chemeClr val="accent1"/>
                        </a:solidFill>
                        <a:latin typeface="Times"/>
                        <a:ea typeface="Times"/>
                        <a:cs typeface="Times"/>
                        <a:sym typeface="Times"/>
                      </a:endParaRPr>
                    </a:p>
                  </a:txBody>
                  <a:tcPr marT="45725" marB="45725" marR="100575" marL="100575">
                    <a:solidFill>
                      <a:srgbClr val="FDE9D8"/>
                    </a:solidFill>
                  </a:tcPr>
                </a:tc>
              </a:tr>
            </a:tbl>
          </a:graphicData>
        </a:graphic>
      </p:graphicFrame>
      <p:sp>
        <p:nvSpPr>
          <p:cNvPr id="6337" name="Google Shape;6337;p90"/>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5</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338" name="Google Shape;6338;p90"/>
          <p:cNvSpPr txBox="1"/>
          <p:nvPr/>
        </p:nvSpPr>
        <p:spPr>
          <a:xfrm>
            <a:off x="304800" y="133301"/>
            <a:ext cx="816229"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5  </a:t>
            </a:r>
            <a:r>
              <a:rPr b="1" lang="en-US" sz="2400">
                <a:solidFill>
                  <a:schemeClr val="dk1"/>
                </a:solidFill>
                <a:latin typeface="Arial"/>
                <a:ea typeface="Arial"/>
                <a:cs typeface="Arial"/>
                <a:sym typeface="Arial"/>
              </a:rPr>
              <a:t>=</a:t>
            </a:r>
            <a:endParaRPr/>
          </a:p>
        </p:txBody>
      </p:sp>
      <p:graphicFrame>
        <p:nvGraphicFramePr>
          <p:cNvPr id="6339" name="Google Shape;6339;p90"/>
          <p:cNvGraphicFramePr/>
          <p:nvPr/>
        </p:nvGraphicFramePr>
        <p:xfrm>
          <a:off x="1272858" y="137160"/>
          <a:ext cx="3000000" cy="3000000"/>
        </p:xfrm>
        <a:graphic>
          <a:graphicData uri="http://schemas.openxmlformats.org/drawingml/2006/table">
            <a:tbl>
              <a:tblPr bandRow="1" firstRow="1">
                <a:noFill/>
                <a:tableStyleId>{42D24473-12F5-4355-AFB5-AA82CD72B15E}</a:tableStyleId>
              </a:tblPr>
              <a:tblGrid>
                <a:gridCol w="495000"/>
                <a:gridCol w="441950"/>
                <a:gridCol w="489925"/>
                <a:gridCol w="424475"/>
                <a:gridCol w="620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40" name="Google Shape;6340;p90"/>
          <p:cNvSpPr/>
          <p:nvPr/>
        </p:nvSpPr>
        <p:spPr>
          <a:xfrm>
            <a:off x="6096000" y="144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341" name="Google Shape;6341;p90"/>
          <p:cNvSpPr/>
          <p:nvPr/>
        </p:nvSpPr>
        <p:spPr>
          <a:xfrm>
            <a:off x="6647401" y="1445131"/>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342" name="Google Shape;6342;p90"/>
          <p:cNvGrpSpPr/>
          <p:nvPr/>
        </p:nvGrpSpPr>
        <p:grpSpPr>
          <a:xfrm>
            <a:off x="1404938" y="2905780"/>
            <a:ext cx="4995862" cy="523220"/>
            <a:chOff x="719138" y="3810000"/>
            <a:chExt cx="4995862" cy="523220"/>
          </a:xfrm>
        </p:grpSpPr>
        <p:sp>
          <p:nvSpPr>
            <p:cNvPr id="6343" name="Google Shape;6343;p90"/>
            <p:cNvSpPr/>
            <p:nvPr/>
          </p:nvSpPr>
          <p:spPr>
            <a:xfrm>
              <a:off x="719138" y="381000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44" name="Google Shape;6344;p90"/>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345" name="Google Shape;6345;p90"/>
          <p:cNvSpPr/>
          <p:nvPr/>
        </p:nvSpPr>
        <p:spPr>
          <a:xfrm>
            <a:off x="5638800" y="1447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346" name="Google Shape;6346;p90"/>
          <p:cNvGrpSpPr/>
          <p:nvPr/>
        </p:nvGrpSpPr>
        <p:grpSpPr>
          <a:xfrm>
            <a:off x="1752600" y="968168"/>
            <a:ext cx="1371600" cy="1165432"/>
            <a:chOff x="3168" y="2244"/>
            <a:chExt cx="432" cy="430"/>
          </a:xfrm>
        </p:grpSpPr>
        <p:sp>
          <p:nvSpPr>
            <p:cNvPr id="6347" name="Google Shape;6347;p90"/>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48" name="Google Shape;6348;p90"/>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49" name="Google Shape;6349;p90"/>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50" name="Google Shape;6350;p90"/>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51" name="Google Shape;6351;p90"/>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52" name="Google Shape;6352;p90"/>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53" name="Google Shape;6353;p90"/>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354" name="Google Shape;6354;p90"/>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6355" name="Google Shape;6355;p90"/>
          <p:cNvGrpSpPr/>
          <p:nvPr/>
        </p:nvGrpSpPr>
        <p:grpSpPr>
          <a:xfrm>
            <a:off x="76200" y="3810000"/>
            <a:ext cx="1358044" cy="400099"/>
            <a:chOff x="76200" y="3810000"/>
            <a:chExt cx="1358044" cy="400099"/>
          </a:xfrm>
        </p:grpSpPr>
        <p:sp>
          <p:nvSpPr>
            <p:cNvPr id="6356" name="Google Shape;6356;p90"/>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57" name="Google Shape;6357;p90"/>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358" name="Google Shape;6358;p90"/>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46"/>
                                        </p:tgtEl>
                                        <p:attrNameLst>
                                          <p:attrName>style.visibility</p:attrName>
                                        </p:attrNameLst>
                                      </p:cBhvr>
                                      <p:to>
                                        <p:strVal val="visible"/>
                                      </p:to>
                                    </p:set>
                                    <p:anim calcmode="lin" valueType="num">
                                      <p:cBhvr additive="base">
                                        <p:cTn dur="500"/>
                                        <p:tgtEl>
                                          <p:spTgt spid="6346"/>
                                        </p:tgtEl>
                                        <p:attrNameLst>
                                          <p:attrName>ppt_w</p:attrName>
                                        </p:attrNameLst>
                                      </p:cBhvr>
                                      <p:tavLst>
                                        <p:tav fmla="" tm="0">
                                          <p:val>
                                            <p:strVal val="0"/>
                                          </p:val>
                                        </p:tav>
                                        <p:tav fmla="" tm="100000">
                                          <p:val>
                                            <p:strVal val="#ppt_w"/>
                                          </p:val>
                                        </p:tav>
                                      </p:tavLst>
                                    </p:anim>
                                    <p:anim calcmode="lin" valueType="num">
                                      <p:cBhvr additive="base">
                                        <p:cTn dur="500"/>
                                        <p:tgtEl>
                                          <p:spTgt spid="63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8"/>
                                        </p:tgtEl>
                                        <p:attrNameLst>
                                          <p:attrName>style.visibility</p:attrName>
                                        </p:attrNameLst>
                                      </p:cBhvr>
                                      <p:to>
                                        <p:strVal val="visible"/>
                                      </p:to>
                                    </p:set>
                                    <p:animEffect filter="fade" transition="in">
                                      <p:cBhvr>
                                        <p:cTn dur="500"/>
                                        <p:tgtEl>
                                          <p:spTgt spid="6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2" name="Shape 6362"/>
        <p:cNvGrpSpPr/>
        <p:nvPr/>
      </p:nvGrpSpPr>
      <p:grpSpPr>
        <a:xfrm>
          <a:off x="0" y="0"/>
          <a:ext cx="0" cy="0"/>
          <a:chOff x="0" y="0"/>
          <a:chExt cx="0" cy="0"/>
        </a:xfrm>
      </p:grpSpPr>
      <p:grpSp>
        <p:nvGrpSpPr>
          <p:cNvPr id="6363" name="Google Shape;6363;p91"/>
          <p:cNvGrpSpPr/>
          <p:nvPr/>
        </p:nvGrpSpPr>
        <p:grpSpPr>
          <a:xfrm>
            <a:off x="0" y="6429376"/>
            <a:ext cx="9220200" cy="428624"/>
            <a:chOff x="0" y="6505576"/>
            <a:chExt cx="9220200" cy="428624"/>
          </a:xfrm>
        </p:grpSpPr>
        <p:sp>
          <p:nvSpPr>
            <p:cNvPr id="6364" name="Google Shape;6364;p9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365" name="Google Shape;6365;p9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366" name="Google Shape;6366;p91"/>
          <p:cNvSpPr txBox="1"/>
          <p:nvPr/>
        </p:nvSpPr>
        <p:spPr>
          <a:xfrm>
            <a:off x="76200" y="2967345"/>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Step-7 :</a:t>
            </a:r>
            <a:endParaRPr sz="2800">
              <a:solidFill>
                <a:schemeClr val="dk1"/>
              </a:solidFill>
              <a:latin typeface="Times New Roman"/>
              <a:ea typeface="Times New Roman"/>
              <a:cs typeface="Times New Roman"/>
              <a:sym typeface="Times New Roman"/>
            </a:endParaRPr>
          </a:p>
        </p:txBody>
      </p:sp>
      <p:sp>
        <p:nvSpPr>
          <p:cNvPr id="6367" name="Google Shape;6367;p91"/>
          <p:cNvSpPr/>
          <p:nvPr/>
        </p:nvSpPr>
        <p:spPr>
          <a:xfrm rot="-5400000">
            <a:off x="4310395" y="-2014206"/>
            <a:ext cx="523209" cy="9144001"/>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368" name="Google Shape;6368;p91"/>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69" name="Google Shape;6369;p91"/>
          <p:cNvSpPr txBox="1"/>
          <p:nvPr/>
        </p:nvSpPr>
        <p:spPr>
          <a:xfrm>
            <a:off x="4593417" y="3810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7 </a:t>
            </a:r>
            <a:r>
              <a:rPr b="1" lang="en-US" sz="2200">
                <a:solidFill>
                  <a:schemeClr val="dk1"/>
                </a:solidFill>
                <a:latin typeface="Arial"/>
                <a:ea typeface="Arial"/>
                <a:cs typeface="Arial"/>
                <a:sym typeface="Arial"/>
              </a:rPr>
              <a:t>=</a:t>
            </a:r>
            <a:endParaRPr/>
          </a:p>
        </p:txBody>
      </p:sp>
      <p:graphicFrame>
        <p:nvGraphicFramePr>
          <p:cNvPr id="6370" name="Google Shape;6370;p91"/>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371" name="Google Shape;6371;p91"/>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bl>
          </a:graphicData>
        </a:graphic>
      </p:graphicFrame>
      <p:sp>
        <p:nvSpPr>
          <p:cNvPr id="6372" name="Google Shape;6372;p91"/>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6</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373" name="Google Shape;6373;p91"/>
          <p:cNvSpPr txBox="1"/>
          <p:nvPr/>
        </p:nvSpPr>
        <p:spPr>
          <a:xfrm>
            <a:off x="304800" y="133301"/>
            <a:ext cx="816229"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6  </a:t>
            </a:r>
            <a:r>
              <a:rPr b="1" lang="en-US" sz="2400">
                <a:solidFill>
                  <a:schemeClr val="dk1"/>
                </a:solidFill>
                <a:latin typeface="Arial"/>
                <a:ea typeface="Arial"/>
                <a:cs typeface="Arial"/>
                <a:sym typeface="Arial"/>
              </a:rPr>
              <a:t>=</a:t>
            </a:r>
            <a:endParaRPr/>
          </a:p>
        </p:txBody>
      </p:sp>
      <p:graphicFrame>
        <p:nvGraphicFramePr>
          <p:cNvPr id="6374" name="Google Shape;6374;p91"/>
          <p:cNvGraphicFramePr/>
          <p:nvPr/>
        </p:nvGraphicFramePr>
        <p:xfrm>
          <a:off x="1272858" y="1371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75" name="Google Shape;6375;p91"/>
          <p:cNvSpPr/>
          <p:nvPr/>
        </p:nvSpPr>
        <p:spPr>
          <a:xfrm>
            <a:off x="5562600" y="144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376" name="Google Shape;6376;p91"/>
          <p:cNvSpPr/>
          <p:nvPr/>
        </p:nvSpPr>
        <p:spPr>
          <a:xfrm>
            <a:off x="6096000" y="144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377" name="Google Shape;6377;p91"/>
          <p:cNvSpPr/>
          <p:nvPr/>
        </p:nvSpPr>
        <p:spPr>
          <a:xfrm>
            <a:off x="5598602" y="990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378" name="Google Shape;6378;p91"/>
          <p:cNvGrpSpPr/>
          <p:nvPr/>
        </p:nvGrpSpPr>
        <p:grpSpPr>
          <a:xfrm>
            <a:off x="1404938" y="2905780"/>
            <a:ext cx="4995862" cy="523220"/>
            <a:chOff x="719138" y="3810000"/>
            <a:chExt cx="4995862" cy="523220"/>
          </a:xfrm>
        </p:grpSpPr>
        <p:sp>
          <p:nvSpPr>
            <p:cNvPr id="6379" name="Google Shape;6379;p91"/>
            <p:cNvSpPr/>
            <p:nvPr/>
          </p:nvSpPr>
          <p:spPr>
            <a:xfrm>
              <a:off x="719138" y="381000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80" name="Google Shape;6380;p91"/>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381" name="Google Shape;6381;p91"/>
          <p:cNvGrpSpPr/>
          <p:nvPr/>
        </p:nvGrpSpPr>
        <p:grpSpPr>
          <a:xfrm>
            <a:off x="76200" y="3810000"/>
            <a:ext cx="1358044" cy="400099"/>
            <a:chOff x="76200" y="3810000"/>
            <a:chExt cx="1358044" cy="400099"/>
          </a:xfrm>
        </p:grpSpPr>
        <p:sp>
          <p:nvSpPr>
            <p:cNvPr id="6382" name="Google Shape;6382;p91"/>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383" name="Google Shape;6383;p91"/>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384" name="Google Shape;6384;p91"/>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4"/>
                                        </p:tgtEl>
                                        <p:attrNameLst>
                                          <p:attrName>style.visibility</p:attrName>
                                        </p:attrNameLst>
                                      </p:cBhvr>
                                      <p:to>
                                        <p:strVal val="visible"/>
                                      </p:to>
                                    </p:set>
                                    <p:animEffect filter="fade" transition="in">
                                      <p:cBhvr>
                                        <p:cTn dur="500"/>
                                        <p:tgtEl>
                                          <p:spTgt spid="6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8" name="Shape 6388"/>
        <p:cNvGrpSpPr/>
        <p:nvPr/>
      </p:nvGrpSpPr>
      <p:grpSpPr>
        <a:xfrm>
          <a:off x="0" y="0"/>
          <a:ext cx="0" cy="0"/>
          <a:chOff x="0" y="0"/>
          <a:chExt cx="0" cy="0"/>
        </a:xfrm>
      </p:grpSpPr>
      <p:grpSp>
        <p:nvGrpSpPr>
          <p:cNvPr id="6389" name="Google Shape;6389;p92"/>
          <p:cNvGrpSpPr/>
          <p:nvPr/>
        </p:nvGrpSpPr>
        <p:grpSpPr>
          <a:xfrm>
            <a:off x="0" y="6429376"/>
            <a:ext cx="9220200" cy="428624"/>
            <a:chOff x="0" y="6505576"/>
            <a:chExt cx="9220200" cy="428624"/>
          </a:xfrm>
        </p:grpSpPr>
        <p:sp>
          <p:nvSpPr>
            <p:cNvPr id="6390" name="Google Shape;6390;p9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391" name="Google Shape;6391;p9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392" name="Google Shape;6392;p92"/>
          <p:cNvSpPr txBox="1"/>
          <p:nvPr/>
        </p:nvSpPr>
        <p:spPr>
          <a:xfrm>
            <a:off x="76200" y="2967345"/>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Step-8 :</a:t>
            </a:r>
            <a:endParaRPr sz="2800">
              <a:solidFill>
                <a:schemeClr val="dk1"/>
              </a:solidFill>
              <a:latin typeface="Times New Roman"/>
              <a:ea typeface="Times New Roman"/>
              <a:cs typeface="Times New Roman"/>
              <a:sym typeface="Times New Roman"/>
            </a:endParaRPr>
          </a:p>
        </p:txBody>
      </p:sp>
      <p:sp>
        <p:nvSpPr>
          <p:cNvPr id="6393" name="Google Shape;6393;p92"/>
          <p:cNvSpPr/>
          <p:nvPr/>
        </p:nvSpPr>
        <p:spPr>
          <a:xfrm rot="-5400000">
            <a:off x="4310395" y="-2014206"/>
            <a:ext cx="523209" cy="9144001"/>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394" name="Google Shape;6394;p92"/>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95" name="Google Shape;6395;p92"/>
          <p:cNvSpPr txBox="1"/>
          <p:nvPr/>
        </p:nvSpPr>
        <p:spPr>
          <a:xfrm>
            <a:off x="4593417" y="3810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8 </a:t>
            </a:r>
            <a:r>
              <a:rPr b="1" lang="en-US" sz="2200">
                <a:solidFill>
                  <a:schemeClr val="dk1"/>
                </a:solidFill>
                <a:latin typeface="Arial"/>
                <a:ea typeface="Arial"/>
                <a:cs typeface="Arial"/>
                <a:sym typeface="Arial"/>
              </a:rPr>
              <a:t>=</a:t>
            </a:r>
            <a:endParaRPr/>
          </a:p>
        </p:txBody>
      </p:sp>
      <p:graphicFrame>
        <p:nvGraphicFramePr>
          <p:cNvPr id="6396" name="Google Shape;6396;p92"/>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397" name="Google Shape;6397;p92"/>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398" name="Google Shape;6398;p92"/>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7</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399" name="Google Shape;6399;p92"/>
          <p:cNvSpPr txBox="1"/>
          <p:nvPr/>
        </p:nvSpPr>
        <p:spPr>
          <a:xfrm>
            <a:off x="304800" y="133301"/>
            <a:ext cx="816229"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7  </a:t>
            </a:r>
            <a:r>
              <a:rPr b="1" lang="en-US" sz="2400">
                <a:solidFill>
                  <a:schemeClr val="dk1"/>
                </a:solidFill>
                <a:latin typeface="Arial"/>
                <a:ea typeface="Arial"/>
                <a:cs typeface="Arial"/>
                <a:sym typeface="Arial"/>
              </a:rPr>
              <a:t>=</a:t>
            </a:r>
            <a:endParaRPr/>
          </a:p>
        </p:txBody>
      </p:sp>
      <p:graphicFrame>
        <p:nvGraphicFramePr>
          <p:cNvPr id="6400" name="Google Shape;6400;p92"/>
          <p:cNvGraphicFramePr/>
          <p:nvPr/>
        </p:nvGraphicFramePr>
        <p:xfrm>
          <a:off x="1349058" y="137160"/>
          <a:ext cx="3000000" cy="3000000"/>
        </p:xfrm>
        <a:graphic>
          <a:graphicData uri="http://schemas.openxmlformats.org/drawingml/2006/table">
            <a:tbl>
              <a:tblPr bandRow="1" firstRow="1">
                <a:noFill/>
                <a:tableStyleId>{42D24473-12F5-4355-AFB5-AA82CD72B15E}</a:tableStyleId>
              </a:tblPr>
              <a:tblGrid>
                <a:gridCol w="495000"/>
                <a:gridCol w="441950"/>
                <a:gridCol w="489925"/>
                <a:gridCol w="424475"/>
                <a:gridCol w="620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01" name="Google Shape;6401;p92"/>
          <p:cNvSpPr/>
          <p:nvPr/>
        </p:nvSpPr>
        <p:spPr>
          <a:xfrm>
            <a:off x="5562600" y="1447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402" name="Google Shape;6402;p92"/>
          <p:cNvSpPr/>
          <p:nvPr/>
        </p:nvSpPr>
        <p:spPr>
          <a:xfrm>
            <a:off x="5562600" y="990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403" name="Google Shape;6403;p92"/>
          <p:cNvGrpSpPr/>
          <p:nvPr/>
        </p:nvGrpSpPr>
        <p:grpSpPr>
          <a:xfrm>
            <a:off x="1404938" y="2905780"/>
            <a:ext cx="4995862" cy="523220"/>
            <a:chOff x="719138" y="3810000"/>
            <a:chExt cx="4995862" cy="523220"/>
          </a:xfrm>
        </p:grpSpPr>
        <p:sp>
          <p:nvSpPr>
            <p:cNvPr id="6404" name="Google Shape;6404;p92"/>
            <p:cNvSpPr/>
            <p:nvPr/>
          </p:nvSpPr>
          <p:spPr>
            <a:xfrm>
              <a:off x="719138" y="381000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05" name="Google Shape;6405;p92"/>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406" name="Google Shape;6406;p92"/>
          <p:cNvSpPr/>
          <p:nvPr/>
        </p:nvSpPr>
        <p:spPr>
          <a:xfrm>
            <a:off x="55626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407" name="Google Shape;6407;p92"/>
          <p:cNvGrpSpPr/>
          <p:nvPr/>
        </p:nvGrpSpPr>
        <p:grpSpPr>
          <a:xfrm>
            <a:off x="1828800" y="1349168"/>
            <a:ext cx="1371600" cy="1165432"/>
            <a:chOff x="3168" y="2244"/>
            <a:chExt cx="432" cy="430"/>
          </a:xfrm>
        </p:grpSpPr>
        <p:sp>
          <p:nvSpPr>
            <p:cNvPr id="6408" name="Google Shape;6408;p92"/>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09" name="Google Shape;6409;p92"/>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0" name="Google Shape;6410;p92"/>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1" name="Google Shape;6411;p92"/>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2" name="Google Shape;6412;p92"/>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3" name="Google Shape;6413;p92"/>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4" name="Google Shape;6414;p92"/>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415" name="Google Shape;6415;p92"/>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grpSp>
        <p:nvGrpSpPr>
          <p:cNvPr id="6416" name="Google Shape;6416;p92"/>
          <p:cNvGrpSpPr/>
          <p:nvPr/>
        </p:nvGrpSpPr>
        <p:grpSpPr>
          <a:xfrm>
            <a:off x="76200" y="3810000"/>
            <a:ext cx="1358044" cy="400099"/>
            <a:chOff x="76200" y="3810000"/>
            <a:chExt cx="1358044" cy="400099"/>
          </a:xfrm>
        </p:grpSpPr>
        <p:sp>
          <p:nvSpPr>
            <p:cNvPr id="6417" name="Google Shape;6417;p92"/>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18" name="Google Shape;6418;p92"/>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419" name="Google Shape;6419;p92"/>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07"/>
                                        </p:tgtEl>
                                        <p:attrNameLst>
                                          <p:attrName>style.visibility</p:attrName>
                                        </p:attrNameLst>
                                      </p:cBhvr>
                                      <p:to>
                                        <p:strVal val="visible"/>
                                      </p:to>
                                    </p:set>
                                    <p:anim calcmode="lin" valueType="num">
                                      <p:cBhvr additive="base">
                                        <p:cTn dur="500"/>
                                        <p:tgtEl>
                                          <p:spTgt spid="6407"/>
                                        </p:tgtEl>
                                        <p:attrNameLst>
                                          <p:attrName>ppt_w</p:attrName>
                                        </p:attrNameLst>
                                      </p:cBhvr>
                                      <p:tavLst>
                                        <p:tav fmla="" tm="0">
                                          <p:val>
                                            <p:strVal val="0"/>
                                          </p:val>
                                        </p:tav>
                                        <p:tav fmla="" tm="100000">
                                          <p:val>
                                            <p:strVal val="#ppt_w"/>
                                          </p:val>
                                        </p:tav>
                                      </p:tavLst>
                                    </p:anim>
                                    <p:anim calcmode="lin" valueType="num">
                                      <p:cBhvr additive="base">
                                        <p:cTn dur="500"/>
                                        <p:tgtEl>
                                          <p:spTgt spid="64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4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9"/>
                                        </p:tgtEl>
                                        <p:attrNameLst>
                                          <p:attrName>style.visibility</p:attrName>
                                        </p:attrNameLst>
                                      </p:cBhvr>
                                      <p:to>
                                        <p:strVal val="visible"/>
                                      </p:to>
                                    </p:set>
                                    <p:animEffect filter="fade" transition="in">
                                      <p:cBhvr>
                                        <p:cTn dur="500"/>
                                        <p:tgtEl>
                                          <p:spTgt spid="6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3" name="Shape 6423"/>
        <p:cNvGrpSpPr/>
        <p:nvPr/>
      </p:nvGrpSpPr>
      <p:grpSpPr>
        <a:xfrm>
          <a:off x="0" y="0"/>
          <a:ext cx="0" cy="0"/>
          <a:chOff x="0" y="0"/>
          <a:chExt cx="0" cy="0"/>
        </a:xfrm>
      </p:grpSpPr>
      <p:grpSp>
        <p:nvGrpSpPr>
          <p:cNvPr id="6424" name="Google Shape;6424;p93"/>
          <p:cNvGrpSpPr/>
          <p:nvPr/>
        </p:nvGrpSpPr>
        <p:grpSpPr>
          <a:xfrm>
            <a:off x="0" y="6429376"/>
            <a:ext cx="9220200" cy="428624"/>
            <a:chOff x="0" y="6505576"/>
            <a:chExt cx="9220200" cy="428624"/>
          </a:xfrm>
        </p:grpSpPr>
        <p:sp>
          <p:nvSpPr>
            <p:cNvPr id="6425" name="Google Shape;6425;p9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426" name="Google Shape;6426;p9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427" name="Google Shape;6427;p93"/>
          <p:cNvSpPr txBox="1"/>
          <p:nvPr/>
        </p:nvSpPr>
        <p:spPr>
          <a:xfrm>
            <a:off x="76200" y="2967345"/>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Step-9 :</a:t>
            </a:r>
            <a:endParaRPr sz="2800">
              <a:solidFill>
                <a:schemeClr val="dk1"/>
              </a:solidFill>
              <a:latin typeface="Times New Roman"/>
              <a:ea typeface="Times New Roman"/>
              <a:cs typeface="Times New Roman"/>
              <a:sym typeface="Times New Roman"/>
            </a:endParaRPr>
          </a:p>
        </p:txBody>
      </p:sp>
      <p:sp>
        <p:nvSpPr>
          <p:cNvPr id="6428" name="Google Shape;6428;p93"/>
          <p:cNvSpPr/>
          <p:nvPr/>
        </p:nvSpPr>
        <p:spPr>
          <a:xfrm rot="-5400000">
            <a:off x="4310395" y="-2014206"/>
            <a:ext cx="523209" cy="9144001"/>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429" name="Google Shape;6429;p93"/>
          <p:cNvGraphicFramePr/>
          <p:nvPr/>
        </p:nvGraphicFramePr>
        <p:xfrm>
          <a:off x="1501457" y="3855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30" name="Google Shape;6430;p93"/>
          <p:cNvSpPr txBox="1"/>
          <p:nvPr/>
        </p:nvSpPr>
        <p:spPr>
          <a:xfrm>
            <a:off x="4593417" y="3810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9 </a:t>
            </a:r>
            <a:r>
              <a:rPr b="1" lang="en-US" sz="2200">
                <a:solidFill>
                  <a:schemeClr val="dk1"/>
                </a:solidFill>
                <a:latin typeface="Arial"/>
                <a:ea typeface="Arial"/>
                <a:cs typeface="Arial"/>
                <a:sym typeface="Arial"/>
              </a:rPr>
              <a:t>=</a:t>
            </a:r>
            <a:endParaRPr/>
          </a:p>
        </p:txBody>
      </p:sp>
      <p:graphicFrame>
        <p:nvGraphicFramePr>
          <p:cNvPr id="6431" name="Google Shape;6431;p93"/>
          <p:cNvGraphicFramePr/>
          <p:nvPr/>
        </p:nvGraphicFramePr>
        <p:xfrm>
          <a:off x="5387658" y="3870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432" name="Google Shape;6432;p93"/>
          <p:cNvGraphicFramePr/>
          <p:nvPr/>
        </p:nvGraphicFramePr>
        <p:xfrm>
          <a:off x="5437435" y="381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00B05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highlight>
                            <a:srgbClr val="FFFF00"/>
                          </a:highlight>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rgbClr val="FDE9D8"/>
                    </a:solidFill>
                  </a:tcPr>
                </a:tc>
              </a:tr>
            </a:tbl>
          </a:graphicData>
        </a:graphic>
      </p:graphicFrame>
      <p:sp>
        <p:nvSpPr>
          <p:cNvPr id="6433" name="Google Shape;6433;p93"/>
          <p:cNvSpPr txBox="1"/>
          <p:nvPr/>
        </p:nvSpPr>
        <p:spPr>
          <a:xfrm>
            <a:off x="4675435" y="285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8</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434" name="Google Shape;6434;p93"/>
          <p:cNvSpPr txBox="1"/>
          <p:nvPr/>
        </p:nvSpPr>
        <p:spPr>
          <a:xfrm>
            <a:off x="304800" y="133301"/>
            <a:ext cx="816229"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8  </a:t>
            </a:r>
            <a:r>
              <a:rPr b="1" lang="en-US" sz="2400">
                <a:solidFill>
                  <a:schemeClr val="dk1"/>
                </a:solidFill>
                <a:latin typeface="Arial"/>
                <a:ea typeface="Arial"/>
                <a:cs typeface="Arial"/>
                <a:sym typeface="Arial"/>
              </a:rPr>
              <a:t>=</a:t>
            </a:r>
            <a:endParaRPr/>
          </a:p>
        </p:txBody>
      </p:sp>
      <p:graphicFrame>
        <p:nvGraphicFramePr>
          <p:cNvPr id="6435" name="Google Shape;6435;p93"/>
          <p:cNvGraphicFramePr/>
          <p:nvPr/>
        </p:nvGraphicFramePr>
        <p:xfrm>
          <a:off x="1272858" y="1371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36" name="Google Shape;6436;p93"/>
          <p:cNvSpPr/>
          <p:nvPr/>
        </p:nvSpPr>
        <p:spPr>
          <a:xfrm>
            <a:off x="5562600" y="990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437" name="Google Shape;6437;p93"/>
          <p:cNvGrpSpPr/>
          <p:nvPr/>
        </p:nvGrpSpPr>
        <p:grpSpPr>
          <a:xfrm>
            <a:off x="1404938" y="2905780"/>
            <a:ext cx="4995862" cy="523220"/>
            <a:chOff x="719138" y="3810000"/>
            <a:chExt cx="4995862" cy="523220"/>
          </a:xfrm>
        </p:grpSpPr>
        <p:sp>
          <p:nvSpPr>
            <p:cNvPr id="6438" name="Google Shape;6438;p93"/>
            <p:cNvSpPr/>
            <p:nvPr/>
          </p:nvSpPr>
          <p:spPr>
            <a:xfrm>
              <a:off x="719138" y="381000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39" name="Google Shape;6439;p93"/>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440" name="Google Shape;6440;p93"/>
          <p:cNvSpPr/>
          <p:nvPr/>
        </p:nvSpPr>
        <p:spPr>
          <a:xfrm>
            <a:off x="5562600"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441" name="Google Shape;6441;p93"/>
          <p:cNvSpPr/>
          <p:nvPr/>
        </p:nvSpPr>
        <p:spPr>
          <a:xfrm>
            <a:off x="6132002" y="533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442" name="Google Shape;6442;p93"/>
          <p:cNvGrpSpPr/>
          <p:nvPr/>
        </p:nvGrpSpPr>
        <p:grpSpPr>
          <a:xfrm>
            <a:off x="76200" y="3810000"/>
            <a:ext cx="1358044" cy="400099"/>
            <a:chOff x="76200" y="3810000"/>
            <a:chExt cx="1358044" cy="400099"/>
          </a:xfrm>
        </p:grpSpPr>
        <p:sp>
          <p:nvSpPr>
            <p:cNvPr id="6443" name="Google Shape;6443;p93"/>
            <p:cNvSpPr txBox="1"/>
            <p:nvPr/>
          </p:nvSpPr>
          <p:spPr>
            <a:xfrm>
              <a:off x="76200" y="3810000"/>
              <a:ext cx="1358044" cy="400099"/>
            </a:xfrm>
            <a:prstGeom prst="rect">
              <a:avLst/>
            </a:prstGeom>
            <a:blipFill rotWithShape="1">
              <a:blip r:embed="rId4">
                <a:alphaModFix/>
              </a:blip>
              <a:stretch>
                <a:fillRect b="-24998" l="-5606" r="-4672" t="-93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44" name="Google Shape;6444;p93"/>
            <p:cNvSpPr/>
            <p:nvPr/>
          </p:nvSpPr>
          <p:spPr>
            <a:xfrm>
              <a:off x="533400" y="38766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445" name="Google Shape;6445;p93"/>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5"/>
                                        </p:tgtEl>
                                        <p:attrNameLst>
                                          <p:attrName>style.visibility</p:attrName>
                                        </p:attrNameLst>
                                      </p:cBhvr>
                                      <p:to>
                                        <p:strVal val="visible"/>
                                      </p:to>
                                    </p:set>
                                    <p:animEffect filter="fade" transition="in">
                                      <p:cBhvr>
                                        <p:cTn dur="500"/>
                                        <p:tgtEl>
                                          <p:spTgt spid="6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p:nvPr/>
        </p:nvSpPr>
        <p:spPr>
          <a:xfrm>
            <a:off x="457200" y="938213"/>
            <a:ext cx="8153400" cy="3123932"/>
          </a:xfrm>
          <a:prstGeom prst="rect">
            <a:avLst/>
          </a:prstGeom>
          <a:noFill/>
          <a:ln>
            <a:noFill/>
          </a:ln>
        </p:spPr>
        <p:txBody>
          <a:bodyPr anchorCtr="0" anchor="t" bIns="45700" lIns="91425" spcFirstLastPara="1" rIns="91425" wrap="square" tIns="45700">
            <a:noAutofit/>
          </a:bodyPr>
          <a:lstStyle/>
          <a:p>
            <a:pPr indent="0" lvl="2" marL="0" marR="0" rtl="0" algn="l">
              <a:spcBef>
                <a:spcPts val="0"/>
              </a:spcBef>
              <a:spcAft>
                <a:spcPts val="0"/>
              </a:spcAft>
              <a:buNone/>
            </a:pPr>
            <a:r>
              <a:t/>
            </a:r>
            <a:endParaRPr b="0" i="0" sz="800" u="none" cap="none" strike="noStrike">
              <a:solidFill>
                <a:schemeClr val="dk1"/>
              </a:solidFill>
              <a:latin typeface="Arial"/>
              <a:ea typeface="Arial"/>
              <a:cs typeface="Arial"/>
              <a:sym typeface="Arial"/>
            </a:endParaRPr>
          </a:p>
          <a:p>
            <a:pPr indent="-274320" lvl="2" marL="274320" marR="0" rtl="0" algn="l">
              <a:spcBef>
                <a:spcPts val="0"/>
              </a:spcBef>
              <a:spcAft>
                <a:spcPts val="0"/>
              </a:spcAft>
              <a:buClr>
                <a:schemeClr val="accent3"/>
              </a:buClr>
              <a:buSzPts val="2280"/>
              <a:buFont typeface="Arial"/>
              <a:buChar char="•"/>
            </a:pPr>
            <a:r>
              <a:rPr b="0" i="0" lang="en-US" sz="2400" u="none" cap="none" strike="noStrike">
                <a:solidFill>
                  <a:schemeClr val="dk1"/>
                </a:solidFill>
                <a:latin typeface="Arial"/>
                <a:ea typeface="Arial"/>
                <a:cs typeface="Arial"/>
                <a:sym typeface="Arial"/>
              </a:rPr>
              <a:t>Dilation is used for expanding an element A by using structuring element B</a:t>
            </a:r>
            <a:endParaRPr/>
          </a:p>
          <a:p>
            <a:pPr indent="-129540" lvl="2" marL="274320" marR="0" rtl="0" algn="l">
              <a:spcBef>
                <a:spcPts val="0"/>
              </a:spcBef>
              <a:spcAft>
                <a:spcPts val="0"/>
              </a:spcAft>
              <a:buClr>
                <a:schemeClr val="accent3"/>
              </a:buClr>
              <a:buSzPts val="2280"/>
              <a:buFont typeface="Arial"/>
              <a:buNone/>
            </a:pPr>
            <a:r>
              <a:t/>
            </a:r>
            <a:endParaRPr b="0" i="0" sz="2400" u="none" cap="none" strike="noStrike">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The dilation operator takes two pieces of data as input</a:t>
            </a:r>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377979" lvl="1" marL="881950" marR="0" rtl="0" algn="l">
              <a:spcBef>
                <a:spcPts val="0"/>
              </a:spcBef>
              <a:spcAft>
                <a:spcPts val="0"/>
              </a:spcAft>
              <a:buClr>
                <a:schemeClr val="dk1"/>
              </a:buClr>
              <a:buSzPts val="2400"/>
              <a:buFont typeface="Calibri"/>
              <a:buAutoNum type="arabicPeriod"/>
            </a:pPr>
            <a:r>
              <a:rPr b="0" i="0" lang="en-US" sz="2400" u="none" cap="none" strike="noStrike">
                <a:solidFill>
                  <a:schemeClr val="dk1"/>
                </a:solidFill>
                <a:latin typeface="Arial"/>
                <a:ea typeface="Arial"/>
                <a:cs typeface="Arial"/>
                <a:sym typeface="Arial"/>
              </a:rPr>
              <a:t>A binary image A, which is to be dilated</a:t>
            </a:r>
            <a:endParaRPr/>
          </a:p>
          <a:p>
            <a:pPr indent="0" lvl="1" marL="50397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503970" marR="0" rtl="0" algn="l">
              <a:spcBef>
                <a:spcPts val="0"/>
              </a:spcBef>
              <a:spcAft>
                <a:spcPts val="0"/>
              </a:spcAft>
              <a:buNone/>
            </a:pPr>
            <a:r>
              <a:rPr b="0" i="0" lang="en-US" sz="2400" u="none" cap="none" strike="noStrike">
                <a:solidFill>
                  <a:schemeClr val="dk1"/>
                </a:solidFill>
                <a:latin typeface="Arial"/>
                <a:ea typeface="Arial"/>
                <a:cs typeface="Arial"/>
                <a:sym typeface="Arial"/>
              </a:rPr>
              <a:t>2. A structuring element  B (or kernel B) , which determines the behavior of the morphological operation</a:t>
            </a:r>
            <a:endParaRPr/>
          </a:p>
        </p:txBody>
      </p:sp>
      <p:sp>
        <p:nvSpPr>
          <p:cNvPr id="188" name="Google Shape;188;p22"/>
          <p:cNvSpPr txBox="1"/>
          <p:nvPr>
            <p:ph type="title"/>
          </p:nvPr>
        </p:nvSpPr>
        <p:spPr>
          <a:xfrm>
            <a:off x="-228600" y="198438"/>
            <a:ext cx="32004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latin typeface="Arial"/>
                <a:ea typeface="Arial"/>
                <a:cs typeface="Arial"/>
                <a:sym typeface="Arial"/>
              </a:rPr>
              <a:t>(1) Dilation </a:t>
            </a:r>
            <a:endParaRPr/>
          </a:p>
        </p:txBody>
      </p:sp>
      <p:sp>
        <p:nvSpPr>
          <p:cNvPr id="189" name="Google Shape;189;p22"/>
          <p:cNvSpPr/>
          <p:nvPr/>
        </p:nvSpPr>
        <p:spPr>
          <a:xfrm>
            <a:off x="381000" y="4572000"/>
            <a:ext cx="8839200" cy="14014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Dilation of A by Structuring element B is defined as </a:t>
            </a:r>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       </a:t>
            </a:r>
            <a:endParaRPr b="0" i="0" sz="900" u="none" cap="none" strike="noStrike">
              <a:solidFill>
                <a:srgbClr val="FF0000"/>
              </a:solidFill>
              <a:latin typeface="Arial"/>
              <a:ea typeface="Arial"/>
              <a:cs typeface="Arial"/>
              <a:sym typeface="Arial"/>
            </a:endParaRPr>
          </a:p>
          <a:p>
            <a:pPr indent="0" lvl="0" marL="0" marR="0" rtl="0" algn="l">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                  {  P : Such that p=a+b  for every  a ∈ A  and  b ∈ B }</a:t>
            </a:r>
            <a:endParaRPr/>
          </a:p>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90" name="Google Shape;190;p22"/>
          <p:cNvPicPr preferRelativeResize="0"/>
          <p:nvPr/>
        </p:nvPicPr>
        <p:blipFill rotWithShape="1">
          <a:blip r:embed="rId3">
            <a:alphaModFix/>
          </a:blip>
          <a:srcRect b="0" l="0" r="0" t="0"/>
          <a:stretch/>
        </p:blipFill>
        <p:spPr>
          <a:xfrm>
            <a:off x="381000" y="5211425"/>
            <a:ext cx="1480404" cy="563562"/>
          </a:xfrm>
          <a:prstGeom prst="rect">
            <a:avLst/>
          </a:prstGeom>
          <a:noFill/>
          <a:ln>
            <a:noFill/>
          </a:ln>
        </p:spPr>
      </p:pic>
      <p:grpSp>
        <p:nvGrpSpPr>
          <p:cNvPr id="191" name="Google Shape;191;p22"/>
          <p:cNvGrpSpPr/>
          <p:nvPr/>
        </p:nvGrpSpPr>
        <p:grpSpPr>
          <a:xfrm>
            <a:off x="0" y="6429376"/>
            <a:ext cx="9220200" cy="428624"/>
            <a:chOff x="0" y="6505576"/>
            <a:chExt cx="9220200" cy="428624"/>
          </a:xfrm>
        </p:grpSpPr>
        <p:sp>
          <p:nvSpPr>
            <p:cNvPr id="192" name="Google Shape;192;p2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193" name="Google Shape;193;p2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9" name="Shape 6449"/>
        <p:cNvGrpSpPr/>
        <p:nvPr/>
      </p:nvGrpSpPr>
      <p:grpSpPr>
        <a:xfrm>
          <a:off x="0" y="0"/>
          <a:ext cx="0" cy="0"/>
          <a:chOff x="0" y="0"/>
          <a:chExt cx="0" cy="0"/>
        </a:xfrm>
      </p:grpSpPr>
      <p:grpSp>
        <p:nvGrpSpPr>
          <p:cNvPr id="6450" name="Google Shape;6450;p94"/>
          <p:cNvGrpSpPr/>
          <p:nvPr/>
        </p:nvGrpSpPr>
        <p:grpSpPr>
          <a:xfrm>
            <a:off x="0" y="6429376"/>
            <a:ext cx="9220200" cy="428624"/>
            <a:chOff x="0" y="6505576"/>
            <a:chExt cx="9220200" cy="428624"/>
          </a:xfrm>
        </p:grpSpPr>
        <p:sp>
          <p:nvSpPr>
            <p:cNvPr id="6451" name="Google Shape;6451;p9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452" name="Google Shape;6452;p9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453" name="Google Shape;6453;p94"/>
          <p:cNvGraphicFramePr/>
          <p:nvPr/>
        </p:nvGraphicFramePr>
        <p:xfrm>
          <a:off x="1218941" y="1188720"/>
          <a:ext cx="3000000" cy="3000000"/>
        </p:xfrm>
        <a:graphic>
          <a:graphicData uri="http://schemas.openxmlformats.org/drawingml/2006/table">
            <a:tbl>
              <a:tblPr bandRow="1" firstRow="1">
                <a:noFill/>
                <a:tableStyleId>{42D24473-12F5-4355-AFB5-AA82CD72B15E}</a:tableStyleId>
              </a:tblPr>
              <a:tblGrid>
                <a:gridCol w="403550"/>
                <a:gridCol w="457200"/>
                <a:gridCol w="457200"/>
                <a:gridCol w="482600"/>
                <a:gridCol w="482600"/>
                <a:gridCol w="4826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54" name="Google Shape;6454;p94"/>
          <p:cNvSpPr txBox="1"/>
          <p:nvPr/>
        </p:nvSpPr>
        <p:spPr>
          <a:xfrm>
            <a:off x="304800" y="1143000"/>
            <a:ext cx="631884"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lang="en-US" sz="2200">
                <a:solidFill>
                  <a:schemeClr val="dk1"/>
                </a:solidFill>
                <a:latin typeface="Arial"/>
                <a:ea typeface="Arial"/>
                <a:cs typeface="Arial"/>
                <a:sym typeface="Arial"/>
              </a:rPr>
              <a:t> </a:t>
            </a:r>
            <a:r>
              <a:rPr b="1" lang="en-US" sz="2200">
                <a:solidFill>
                  <a:schemeClr val="dk1"/>
                </a:solidFill>
                <a:latin typeface="Arial"/>
                <a:ea typeface="Arial"/>
                <a:cs typeface="Arial"/>
                <a:sym typeface="Arial"/>
              </a:rPr>
              <a:t>=</a:t>
            </a:r>
            <a:endParaRPr/>
          </a:p>
        </p:txBody>
      </p:sp>
      <p:sp>
        <p:nvSpPr>
          <p:cNvPr id="6455" name="Google Shape;6455;p94"/>
          <p:cNvSpPr txBox="1"/>
          <p:nvPr/>
        </p:nvSpPr>
        <p:spPr>
          <a:xfrm>
            <a:off x="4547369" y="1143000"/>
            <a:ext cx="710431"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9 </a:t>
            </a:r>
            <a:r>
              <a:rPr b="1" lang="en-US" sz="2200">
                <a:solidFill>
                  <a:schemeClr val="dk1"/>
                </a:solidFill>
                <a:latin typeface="Arial"/>
                <a:ea typeface="Arial"/>
                <a:cs typeface="Arial"/>
                <a:sym typeface="Arial"/>
              </a:rPr>
              <a:t>=</a:t>
            </a:r>
            <a:endParaRPr/>
          </a:p>
        </p:txBody>
      </p:sp>
      <p:graphicFrame>
        <p:nvGraphicFramePr>
          <p:cNvPr id="6456" name="Google Shape;6456;p94"/>
          <p:cNvGraphicFramePr/>
          <p:nvPr/>
        </p:nvGraphicFramePr>
        <p:xfrm>
          <a:off x="5540058" y="12039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57" name="Google Shape;6457;p94"/>
          <p:cNvSpPr txBox="1"/>
          <p:nvPr/>
        </p:nvSpPr>
        <p:spPr>
          <a:xfrm>
            <a:off x="1196916" y="3760123"/>
            <a:ext cx="2765742"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C1A87"/>
              </a:buClr>
              <a:buSzPts val="2200"/>
              <a:buFont typeface="Arial"/>
              <a:buNone/>
            </a:pPr>
            <a:r>
              <a:rPr b="1" lang="en-US" sz="2200">
                <a:solidFill>
                  <a:srgbClr val="1C1A87"/>
                </a:solidFill>
                <a:latin typeface="Arial"/>
                <a:ea typeface="Arial"/>
                <a:cs typeface="Arial"/>
                <a:sym typeface="Arial"/>
              </a:rPr>
              <a:t>Input Image</a:t>
            </a:r>
            <a:endParaRPr b="1" sz="2200">
              <a:solidFill>
                <a:srgbClr val="1C1A87"/>
              </a:solidFill>
              <a:latin typeface="Arial"/>
              <a:ea typeface="Arial"/>
              <a:cs typeface="Arial"/>
              <a:sym typeface="Arial"/>
            </a:endParaRPr>
          </a:p>
        </p:txBody>
      </p:sp>
      <p:sp>
        <p:nvSpPr>
          <p:cNvPr id="6458" name="Google Shape;6458;p94"/>
          <p:cNvSpPr txBox="1"/>
          <p:nvPr/>
        </p:nvSpPr>
        <p:spPr>
          <a:xfrm>
            <a:off x="5463858" y="3810000"/>
            <a:ext cx="2765742"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C1A87"/>
              </a:buClr>
              <a:buSzPts val="2200"/>
              <a:buFont typeface="Arial"/>
              <a:buNone/>
            </a:pPr>
            <a:r>
              <a:rPr b="1" lang="en-US" sz="2200">
                <a:solidFill>
                  <a:srgbClr val="1C1A87"/>
                </a:solidFill>
                <a:latin typeface="Arial"/>
                <a:ea typeface="Arial"/>
                <a:cs typeface="Arial"/>
                <a:sym typeface="Arial"/>
              </a:rPr>
              <a:t>Output Image</a:t>
            </a:r>
            <a:endParaRPr b="1" sz="2200">
              <a:solidFill>
                <a:srgbClr val="1C1A87"/>
              </a:solidFill>
              <a:latin typeface="Arial"/>
              <a:ea typeface="Arial"/>
              <a:cs typeface="Arial"/>
              <a:sym typeface="Arial"/>
            </a:endParaRPr>
          </a:p>
        </p:txBody>
      </p:sp>
      <p:sp>
        <p:nvSpPr>
          <p:cNvPr id="6459" name="Google Shape;6459;p94"/>
          <p:cNvSpPr txBox="1"/>
          <p:nvPr/>
        </p:nvSpPr>
        <p:spPr>
          <a:xfrm>
            <a:off x="381000" y="228600"/>
            <a:ext cx="2765742"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C1A87"/>
              </a:buClr>
              <a:buSzPts val="2200"/>
              <a:buFont typeface="Arial"/>
              <a:buNone/>
            </a:pPr>
            <a:r>
              <a:rPr b="1" lang="en-US" sz="2200">
                <a:solidFill>
                  <a:srgbClr val="1C1A87"/>
                </a:solidFill>
                <a:latin typeface="Arial"/>
                <a:ea typeface="Arial"/>
                <a:cs typeface="Arial"/>
                <a:sym typeface="Arial"/>
              </a:rPr>
              <a:t>Result :</a:t>
            </a:r>
            <a:endParaRPr b="1" sz="2200">
              <a:solidFill>
                <a:srgbClr val="1C1A87"/>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3" name="Shape 6463"/>
        <p:cNvGrpSpPr/>
        <p:nvPr/>
      </p:nvGrpSpPr>
      <p:grpSpPr>
        <a:xfrm>
          <a:off x="0" y="0"/>
          <a:ext cx="0" cy="0"/>
          <a:chOff x="0" y="0"/>
          <a:chExt cx="0" cy="0"/>
        </a:xfrm>
      </p:grpSpPr>
      <p:grpSp>
        <p:nvGrpSpPr>
          <p:cNvPr id="6464" name="Google Shape;6464;p95"/>
          <p:cNvGrpSpPr/>
          <p:nvPr/>
        </p:nvGrpSpPr>
        <p:grpSpPr>
          <a:xfrm>
            <a:off x="0" y="6429376"/>
            <a:ext cx="9220200" cy="428624"/>
            <a:chOff x="0" y="6505576"/>
            <a:chExt cx="9220200" cy="428624"/>
          </a:xfrm>
        </p:grpSpPr>
        <p:sp>
          <p:nvSpPr>
            <p:cNvPr id="6465" name="Google Shape;6465;p9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466" name="Google Shape;6466;p95"/>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467" name="Google Shape;6467;p95"/>
          <p:cNvSpPr txBox="1"/>
          <p:nvPr>
            <p:ph type="title"/>
          </p:nvPr>
        </p:nvSpPr>
        <p:spPr>
          <a:xfrm>
            <a:off x="457200" y="76200"/>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C00000"/>
                </a:solidFill>
                <a:latin typeface="Arial"/>
                <a:ea typeface="Arial"/>
                <a:cs typeface="Arial"/>
                <a:sym typeface="Arial"/>
              </a:rPr>
              <a:t>Thickening</a:t>
            </a:r>
            <a:endParaRPr/>
          </a:p>
        </p:txBody>
      </p:sp>
      <p:sp>
        <p:nvSpPr>
          <p:cNvPr id="6468" name="Google Shape;6468;p95"/>
          <p:cNvSpPr/>
          <p:nvPr/>
        </p:nvSpPr>
        <p:spPr>
          <a:xfrm>
            <a:off x="490538" y="762000"/>
            <a:ext cx="8424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lang="en-US" sz="2800">
                <a:solidFill>
                  <a:schemeClr val="dk1"/>
                </a:solidFill>
                <a:latin typeface="Arial"/>
                <a:ea typeface="Arial"/>
                <a:cs typeface="Arial"/>
                <a:sym typeface="Arial"/>
              </a:rPr>
              <a:t>The Thickening of Image  A by B is given as   </a:t>
            </a:r>
            <a:endParaRPr/>
          </a:p>
        </p:txBody>
      </p:sp>
      <p:sp>
        <p:nvSpPr>
          <p:cNvPr id="6469" name="Google Shape;6469;p95"/>
          <p:cNvSpPr txBox="1"/>
          <p:nvPr/>
        </p:nvSpPr>
        <p:spPr>
          <a:xfrm>
            <a:off x="685800" y="1524000"/>
            <a:ext cx="7010400" cy="1077218"/>
          </a:xfrm>
          <a:prstGeom prst="rect">
            <a:avLst/>
          </a:prstGeom>
          <a:blipFill rotWithShape="1">
            <a:blip r:embed="rId3">
              <a:alphaModFix/>
            </a:blip>
            <a:stretch>
              <a:fillRect b="-16469" l="-2349" r="0" t="-823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70" name="Google Shape;6470;p95"/>
          <p:cNvSpPr/>
          <p:nvPr/>
        </p:nvSpPr>
        <p:spPr>
          <a:xfrm>
            <a:off x="719138" y="2667000"/>
            <a:ext cx="4995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lang="en-US" sz="2800">
                <a:solidFill>
                  <a:schemeClr val="dk1"/>
                </a:solidFill>
                <a:latin typeface="Arial"/>
                <a:ea typeface="Arial"/>
                <a:cs typeface="Arial"/>
                <a:sym typeface="Arial"/>
              </a:rPr>
              <a:t>A</a:t>
            </a:r>
            <a:r>
              <a:rPr baseline="-25000" lang="en-US" sz="2800">
                <a:solidFill>
                  <a:schemeClr val="dk1"/>
                </a:solidFill>
                <a:latin typeface="Arial"/>
                <a:ea typeface="Arial"/>
                <a:cs typeface="Arial"/>
                <a:sym typeface="Arial"/>
              </a:rPr>
              <a:t>1 </a:t>
            </a:r>
            <a:r>
              <a:rPr lang="en-US" sz="2800">
                <a:solidFill>
                  <a:schemeClr val="dk1"/>
                </a:solidFill>
                <a:latin typeface="Arial"/>
                <a:ea typeface="Arial"/>
                <a:cs typeface="Arial"/>
                <a:sym typeface="Arial"/>
              </a:rPr>
              <a:t> = </a:t>
            </a:r>
            <a:r>
              <a:rPr b="1" lang="en-US" sz="2800">
                <a:solidFill>
                  <a:schemeClr val="dk1"/>
                </a:solidFill>
                <a:latin typeface="Calibri"/>
                <a:ea typeface="Calibri"/>
                <a:cs typeface="Calibri"/>
                <a:sym typeface="Calibri"/>
              </a:rPr>
              <a:t>A</a:t>
            </a:r>
            <a:endParaRPr sz="2800">
              <a:solidFill>
                <a:schemeClr val="dk1"/>
              </a:solidFill>
              <a:latin typeface="Arial"/>
              <a:ea typeface="Arial"/>
              <a:cs typeface="Arial"/>
              <a:sym typeface="Arial"/>
            </a:endParaRPr>
          </a:p>
        </p:txBody>
      </p:sp>
      <p:sp>
        <p:nvSpPr>
          <p:cNvPr id="6471" name="Google Shape;6471;p95"/>
          <p:cNvSpPr/>
          <p:nvPr/>
        </p:nvSpPr>
        <p:spPr>
          <a:xfrm>
            <a:off x="3886200" y="1676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nvGrpSpPr>
          <p:cNvPr id="6472" name="Google Shape;6472;p95"/>
          <p:cNvGrpSpPr/>
          <p:nvPr/>
        </p:nvGrpSpPr>
        <p:grpSpPr>
          <a:xfrm>
            <a:off x="719138" y="3820180"/>
            <a:ext cx="4995862" cy="523220"/>
            <a:chOff x="719138" y="3810000"/>
            <a:chExt cx="4995862" cy="523220"/>
          </a:xfrm>
        </p:grpSpPr>
        <p:sp>
          <p:nvSpPr>
            <p:cNvPr id="6473" name="Google Shape;6473;p95"/>
            <p:cNvSpPr/>
            <p:nvPr/>
          </p:nvSpPr>
          <p:spPr>
            <a:xfrm>
              <a:off x="719138" y="3810000"/>
              <a:ext cx="4995862" cy="523220"/>
            </a:xfrm>
            <a:prstGeom prst="rect">
              <a:avLst/>
            </a:prstGeom>
            <a:blipFill rotWithShape="1">
              <a:blip r:embed="rId4">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74" name="Google Shape;6474;p95"/>
            <p:cNvSpPr/>
            <p:nvPr/>
          </p:nvSpPr>
          <p:spPr>
            <a:xfrm>
              <a:off x="4648200" y="39624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475" name="Google Shape;6475;p95"/>
          <p:cNvGrpSpPr/>
          <p:nvPr/>
        </p:nvGrpSpPr>
        <p:grpSpPr>
          <a:xfrm>
            <a:off x="719138" y="5572780"/>
            <a:ext cx="4995862" cy="523220"/>
            <a:chOff x="642938" y="4648200"/>
            <a:chExt cx="4995862" cy="523220"/>
          </a:xfrm>
        </p:grpSpPr>
        <p:sp>
          <p:nvSpPr>
            <p:cNvPr id="6476" name="Google Shape;6476;p95"/>
            <p:cNvSpPr/>
            <p:nvPr/>
          </p:nvSpPr>
          <p:spPr>
            <a:xfrm>
              <a:off x="642938" y="4648200"/>
              <a:ext cx="4995862" cy="523220"/>
            </a:xfrm>
            <a:prstGeom prst="rect">
              <a:avLst/>
            </a:prstGeom>
            <a:blipFill rotWithShape="1">
              <a:blip r:embed="rId5">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77" name="Google Shape;6477;p95"/>
            <p:cNvSpPr/>
            <p:nvPr/>
          </p:nvSpPr>
          <p:spPr>
            <a:xfrm>
              <a:off x="4572000" y="4800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478" name="Google Shape;6478;p95"/>
          <p:cNvSpPr/>
          <p:nvPr/>
        </p:nvSpPr>
        <p:spPr>
          <a:xfrm>
            <a:off x="685800" y="4343400"/>
            <a:ext cx="499586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3600"/>
              <a:buFont typeface="Arial"/>
              <a:buNone/>
            </a:pPr>
            <a:r>
              <a:rPr b="1" lang="en-US" sz="3600">
                <a:solidFill>
                  <a:schemeClr val="dk1"/>
                </a:solidFill>
                <a:latin typeface="Arial"/>
                <a:ea typeface="Arial"/>
                <a:cs typeface="Arial"/>
                <a:sym typeface="Arial"/>
              </a:rPr>
              <a:t>. . . . </a:t>
            </a:r>
            <a:endParaRPr/>
          </a:p>
          <a:p>
            <a:pPr indent="0" lvl="0" marL="0" marR="0" rtl="0" algn="l">
              <a:spcBef>
                <a:spcPts val="0"/>
              </a:spcBef>
              <a:spcAft>
                <a:spcPts val="0"/>
              </a:spcAft>
              <a:buClr>
                <a:srgbClr val="FF0000"/>
              </a:buClr>
              <a:buSzPts val="3600"/>
              <a:buFont typeface="Arial"/>
              <a:buNone/>
            </a:pPr>
            <a:r>
              <a:rPr b="1" lang="en-US" sz="3600">
                <a:solidFill>
                  <a:schemeClr val="dk1"/>
                </a:solidFill>
                <a:latin typeface="Arial"/>
                <a:ea typeface="Arial"/>
                <a:cs typeface="Arial"/>
                <a:sym typeface="Arial"/>
              </a:rPr>
              <a:t>. . . . </a:t>
            </a:r>
            <a:endParaRPr/>
          </a:p>
        </p:txBody>
      </p:sp>
      <p:grpSp>
        <p:nvGrpSpPr>
          <p:cNvPr id="6479" name="Google Shape;6479;p95"/>
          <p:cNvGrpSpPr/>
          <p:nvPr/>
        </p:nvGrpSpPr>
        <p:grpSpPr>
          <a:xfrm>
            <a:off x="1295400" y="1676400"/>
            <a:ext cx="228600" cy="238155"/>
            <a:chOff x="1143000" y="2047845"/>
            <a:chExt cx="228600" cy="238155"/>
          </a:xfrm>
        </p:grpSpPr>
        <p:sp>
          <p:nvSpPr>
            <p:cNvPr id="6480" name="Google Shape;6480;p95"/>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481" name="Google Shape;6481;p95"/>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nvGrpSpPr>
          <p:cNvPr id="6482" name="Google Shape;6482;p95"/>
          <p:cNvGrpSpPr/>
          <p:nvPr/>
        </p:nvGrpSpPr>
        <p:grpSpPr>
          <a:xfrm>
            <a:off x="685800" y="3210580"/>
            <a:ext cx="4995862" cy="523220"/>
            <a:chOff x="685800" y="3210580"/>
            <a:chExt cx="4995862" cy="523220"/>
          </a:xfrm>
        </p:grpSpPr>
        <p:grpSp>
          <p:nvGrpSpPr>
            <p:cNvPr id="6483" name="Google Shape;6483;p95"/>
            <p:cNvGrpSpPr/>
            <p:nvPr/>
          </p:nvGrpSpPr>
          <p:grpSpPr>
            <a:xfrm>
              <a:off x="685800" y="3210580"/>
              <a:ext cx="4995862" cy="523220"/>
              <a:chOff x="719138" y="3210580"/>
              <a:chExt cx="4995862" cy="523220"/>
            </a:xfrm>
          </p:grpSpPr>
          <p:sp>
            <p:nvSpPr>
              <p:cNvPr id="6484" name="Google Shape;6484;p95"/>
              <p:cNvSpPr/>
              <p:nvPr/>
            </p:nvSpPr>
            <p:spPr>
              <a:xfrm>
                <a:off x="719138" y="3210580"/>
                <a:ext cx="4995862" cy="523220"/>
              </a:xfrm>
              <a:prstGeom prst="rect">
                <a:avLst/>
              </a:prstGeom>
              <a:blipFill rotWithShape="1">
                <a:blip r:embed="rId6">
                  <a:alphaModFix/>
                </a:blip>
                <a:stretch>
                  <a:fillRect b="-27904" l="-2537"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485" name="Google Shape;6485;p95"/>
              <p:cNvSpPr/>
              <p:nvPr/>
            </p:nvSpPr>
            <p:spPr>
              <a:xfrm>
                <a:off x="4648200" y="34194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grpSp>
          <p:nvGrpSpPr>
            <p:cNvPr id="6486" name="Google Shape;6486;p95"/>
            <p:cNvGrpSpPr/>
            <p:nvPr/>
          </p:nvGrpSpPr>
          <p:grpSpPr>
            <a:xfrm>
              <a:off x="2057400" y="3352800"/>
              <a:ext cx="228600" cy="238155"/>
              <a:chOff x="1143000" y="2047845"/>
              <a:chExt cx="228600" cy="238155"/>
            </a:xfrm>
          </p:grpSpPr>
          <p:sp>
            <p:nvSpPr>
              <p:cNvPr id="6487" name="Google Shape;6487;p95"/>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488" name="Google Shape;6488;p95"/>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6489" name="Google Shape;6489;p95"/>
          <p:cNvGrpSpPr/>
          <p:nvPr/>
        </p:nvGrpSpPr>
        <p:grpSpPr>
          <a:xfrm>
            <a:off x="2057400" y="3962400"/>
            <a:ext cx="228600" cy="238155"/>
            <a:chOff x="1143000" y="2047845"/>
            <a:chExt cx="228600" cy="238155"/>
          </a:xfrm>
        </p:grpSpPr>
        <p:sp>
          <p:nvSpPr>
            <p:cNvPr id="6490" name="Google Shape;6490;p95"/>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491" name="Google Shape;6491;p95"/>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nvGrpSpPr>
          <p:cNvPr id="6492" name="Google Shape;6492;p95"/>
          <p:cNvGrpSpPr/>
          <p:nvPr/>
        </p:nvGrpSpPr>
        <p:grpSpPr>
          <a:xfrm>
            <a:off x="2057400" y="5715000"/>
            <a:ext cx="228600" cy="238155"/>
            <a:chOff x="1143000" y="2047845"/>
            <a:chExt cx="228600" cy="238155"/>
          </a:xfrm>
        </p:grpSpPr>
        <p:sp>
          <p:nvSpPr>
            <p:cNvPr id="6493" name="Google Shape;6493;p95"/>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494" name="Google Shape;6494;p95"/>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8" name="Shape 6498"/>
        <p:cNvGrpSpPr/>
        <p:nvPr/>
      </p:nvGrpSpPr>
      <p:grpSpPr>
        <a:xfrm>
          <a:off x="0" y="0"/>
          <a:ext cx="0" cy="0"/>
          <a:chOff x="0" y="0"/>
          <a:chExt cx="0" cy="0"/>
        </a:xfrm>
      </p:grpSpPr>
      <p:sp>
        <p:nvSpPr>
          <p:cNvPr id="6499" name="Google Shape;6499;p96"/>
          <p:cNvSpPr txBox="1"/>
          <p:nvPr>
            <p:ph type="title"/>
          </p:nvPr>
        </p:nvSpPr>
        <p:spPr>
          <a:xfrm>
            <a:off x="693420" y="44937"/>
            <a:ext cx="82296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rgbClr val="C00000"/>
                </a:solidFill>
                <a:latin typeface="Arial"/>
                <a:ea typeface="Arial"/>
                <a:cs typeface="Arial"/>
                <a:sym typeface="Arial"/>
              </a:rPr>
              <a:t>Thickening Operators are as given below….</a:t>
            </a:r>
            <a:endParaRPr/>
          </a:p>
        </p:txBody>
      </p:sp>
      <p:graphicFrame>
        <p:nvGraphicFramePr>
          <p:cNvPr id="6500" name="Google Shape;6500;p96"/>
          <p:cNvGraphicFramePr/>
          <p:nvPr/>
        </p:nvGraphicFramePr>
        <p:xfrm>
          <a:off x="914400" y="958354"/>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b="1" i="0" sz="2400" u="none" cap="none" strike="noStrik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b="1" i="0" sz="2400" u="none" cap="none" strike="noStrik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r>
            </a:tbl>
          </a:graphicData>
        </a:graphic>
      </p:graphicFrame>
      <p:sp>
        <p:nvSpPr>
          <p:cNvPr id="6501" name="Google Shape;6501;p96"/>
          <p:cNvSpPr txBox="1"/>
          <p:nvPr/>
        </p:nvSpPr>
        <p:spPr>
          <a:xfrm>
            <a:off x="152400" y="9144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02" name="Google Shape;6502;p96"/>
          <p:cNvGraphicFramePr/>
          <p:nvPr/>
        </p:nvGraphicFramePr>
        <p:xfrm>
          <a:off x="3733800" y="103442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503" name="Google Shape;6503;p96"/>
          <p:cNvSpPr txBox="1"/>
          <p:nvPr/>
        </p:nvSpPr>
        <p:spPr>
          <a:xfrm>
            <a:off x="2971800" y="93854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04" name="Google Shape;6504;p96"/>
          <p:cNvGraphicFramePr/>
          <p:nvPr/>
        </p:nvGraphicFramePr>
        <p:xfrm>
          <a:off x="6428035" y="103442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04800">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505" name="Google Shape;6505;p96"/>
          <p:cNvSpPr txBox="1"/>
          <p:nvPr/>
        </p:nvSpPr>
        <p:spPr>
          <a:xfrm>
            <a:off x="5666035" y="93854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06" name="Google Shape;6506;p96"/>
          <p:cNvGraphicFramePr/>
          <p:nvPr/>
        </p:nvGraphicFramePr>
        <p:xfrm>
          <a:off x="6448619" y="2686685"/>
          <a:ext cx="3000000" cy="3000000"/>
        </p:xfrm>
        <a:graphic>
          <a:graphicData uri="http://schemas.openxmlformats.org/drawingml/2006/table">
            <a:tbl>
              <a:tblPr bandRow="1" firstRow="1">
                <a:noFill/>
                <a:tableStyleId>{7D03CDFA-CE1B-4872-A780-AE00A663DC62}</a:tableStyleId>
              </a:tblPr>
              <a:tblGrid>
                <a:gridCol w="4797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4832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507" name="Google Shape;6507;p96"/>
          <p:cNvSpPr txBox="1"/>
          <p:nvPr/>
        </p:nvSpPr>
        <p:spPr>
          <a:xfrm>
            <a:off x="5686619" y="25908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6</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08" name="Google Shape;6508;p96"/>
          <p:cNvGraphicFramePr/>
          <p:nvPr/>
        </p:nvGraphicFramePr>
        <p:xfrm>
          <a:off x="3678184" y="270637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509" name="Google Shape;6509;p96"/>
          <p:cNvSpPr txBox="1"/>
          <p:nvPr/>
        </p:nvSpPr>
        <p:spPr>
          <a:xfrm>
            <a:off x="2916184" y="261048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5</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10" name="Google Shape;6510;p96"/>
          <p:cNvGraphicFramePr/>
          <p:nvPr/>
        </p:nvGraphicFramePr>
        <p:xfrm>
          <a:off x="934984" y="278257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511" name="Google Shape;6511;p96"/>
          <p:cNvSpPr txBox="1"/>
          <p:nvPr/>
        </p:nvSpPr>
        <p:spPr>
          <a:xfrm>
            <a:off x="96784" y="268668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4</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aphicFrame>
        <p:nvGraphicFramePr>
          <p:cNvPr id="6512" name="Google Shape;6512;p96"/>
          <p:cNvGraphicFramePr/>
          <p:nvPr/>
        </p:nvGraphicFramePr>
        <p:xfrm>
          <a:off x="858784" y="47440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rgbClr val="FF0000"/>
                        </a:solidFill>
                        <a:latin typeface="Times"/>
                        <a:ea typeface="Times"/>
                        <a:cs typeface="Times"/>
                        <a:sym typeface="Times"/>
                      </a:endParaRPr>
                    </a:p>
                  </a:txBody>
                  <a:tcPr marT="45725" marB="45725" marR="91425" marL="91425">
                    <a:solidFill>
                      <a:schemeClr val="lt1"/>
                    </a:solidFill>
                  </a:tcPr>
                </a:tc>
              </a:tr>
            </a:tbl>
          </a:graphicData>
        </a:graphic>
      </p:graphicFrame>
      <p:sp>
        <p:nvSpPr>
          <p:cNvPr id="6513" name="Google Shape;6513;p96"/>
          <p:cNvSpPr txBox="1"/>
          <p:nvPr/>
        </p:nvSpPr>
        <p:spPr>
          <a:xfrm>
            <a:off x="96784" y="46482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7</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514" name="Google Shape;6514;p96"/>
          <p:cNvSpPr/>
          <p:nvPr/>
        </p:nvSpPr>
        <p:spPr>
          <a:xfrm>
            <a:off x="2245802" y="2057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15" name="Google Shape;6515;p96"/>
          <p:cNvSpPr/>
          <p:nvPr/>
        </p:nvSpPr>
        <p:spPr>
          <a:xfrm>
            <a:off x="1676400" y="2057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16" name="Google Shape;6516;p96"/>
          <p:cNvSpPr/>
          <p:nvPr/>
        </p:nvSpPr>
        <p:spPr>
          <a:xfrm>
            <a:off x="1143000" y="2057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aphicFrame>
        <p:nvGraphicFramePr>
          <p:cNvPr id="6517" name="Google Shape;6517;p96"/>
          <p:cNvGraphicFramePr/>
          <p:nvPr/>
        </p:nvGraphicFramePr>
        <p:xfrm>
          <a:off x="3629219" y="4743669"/>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460250">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460250">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460250">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bl>
          </a:graphicData>
        </a:graphic>
      </p:graphicFrame>
      <p:sp>
        <p:nvSpPr>
          <p:cNvPr id="6518" name="Google Shape;6518;p96"/>
          <p:cNvSpPr txBox="1"/>
          <p:nvPr/>
        </p:nvSpPr>
        <p:spPr>
          <a:xfrm>
            <a:off x="2867219" y="4648200"/>
            <a:ext cx="673562"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8 </a:t>
            </a:r>
            <a:r>
              <a:rPr lang="en-US" sz="1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6519" name="Google Shape;6519;p96"/>
          <p:cNvSpPr/>
          <p:nvPr/>
        </p:nvSpPr>
        <p:spPr>
          <a:xfrm>
            <a:off x="7676586" y="3276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0" name="Google Shape;6520;p96"/>
          <p:cNvSpPr/>
          <p:nvPr/>
        </p:nvSpPr>
        <p:spPr>
          <a:xfrm>
            <a:off x="7640584" y="2819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1" name="Google Shape;6521;p96"/>
          <p:cNvSpPr/>
          <p:nvPr/>
        </p:nvSpPr>
        <p:spPr>
          <a:xfrm>
            <a:off x="7107184" y="2819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2" name="Google Shape;6522;p96"/>
          <p:cNvSpPr/>
          <p:nvPr/>
        </p:nvSpPr>
        <p:spPr>
          <a:xfrm>
            <a:off x="4897384" y="2895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3" name="Google Shape;6523;p96"/>
          <p:cNvSpPr/>
          <p:nvPr/>
        </p:nvSpPr>
        <p:spPr>
          <a:xfrm>
            <a:off x="4363984" y="2895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4" name="Google Shape;6524;p96"/>
          <p:cNvSpPr/>
          <p:nvPr/>
        </p:nvSpPr>
        <p:spPr>
          <a:xfrm>
            <a:off x="1123386" y="3352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5" name="Google Shape;6525;p96"/>
          <p:cNvSpPr/>
          <p:nvPr/>
        </p:nvSpPr>
        <p:spPr>
          <a:xfrm>
            <a:off x="3866586" y="2895898"/>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6" name="Google Shape;6526;p96"/>
          <p:cNvSpPr/>
          <p:nvPr/>
        </p:nvSpPr>
        <p:spPr>
          <a:xfrm>
            <a:off x="2113986" y="5790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7" name="Google Shape;6527;p96"/>
          <p:cNvSpPr/>
          <p:nvPr/>
        </p:nvSpPr>
        <p:spPr>
          <a:xfrm>
            <a:off x="2113986" y="5409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8" name="Google Shape;6528;p96"/>
          <p:cNvSpPr/>
          <p:nvPr/>
        </p:nvSpPr>
        <p:spPr>
          <a:xfrm>
            <a:off x="2113986" y="4876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29" name="Google Shape;6529;p96"/>
          <p:cNvSpPr/>
          <p:nvPr/>
        </p:nvSpPr>
        <p:spPr>
          <a:xfrm>
            <a:off x="4419600" y="2057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0" name="Google Shape;6530;p96"/>
          <p:cNvSpPr/>
          <p:nvPr/>
        </p:nvSpPr>
        <p:spPr>
          <a:xfrm>
            <a:off x="3886200" y="2057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1" name="Google Shape;6531;p96"/>
          <p:cNvSpPr/>
          <p:nvPr/>
        </p:nvSpPr>
        <p:spPr>
          <a:xfrm>
            <a:off x="3886200" y="1676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2" name="Google Shape;6532;p96"/>
          <p:cNvSpPr/>
          <p:nvPr/>
        </p:nvSpPr>
        <p:spPr>
          <a:xfrm>
            <a:off x="6629400" y="2133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3" name="Google Shape;6533;p96"/>
          <p:cNvSpPr/>
          <p:nvPr/>
        </p:nvSpPr>
        <p:spPr>
          <a:xfrm>
            <a:off x="6629400" y="1600498"/>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4" name="Google Shape;6534;p96"/>
          <p:cNvSpPr/>
          <p:nvPr/>
        </p:nvSpPr>
        <p:spPr>
          <a:xfrm>
            <a:off x="6629400" y="12192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5" name="Google Shape;6535;p96"/>
          <p:cNvSpPr/>
          <p:nvPr/>
        </p:nvSpPr>
        <p:spPr>
          <a:xfrm>
            <a:off x="1123386" y="2895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6" name="Google Shape;6536;p96"/>
          <p:cNvSpPr/>
          <p:nvPr/>
        </p:nvSpPr>
        <p:spPr>
          <a:xfrm>
            <a:off x="1656786" y="2895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7" name="Google Shape;6537;p96"/>
          <p:cNvSpPr/>
          <p:nvPr/>
        </p:nvSpPr>
        <p:spPr>
          <a:xfrm>
            <a:off x="4821184" y="5790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8" name="Google Shape;6538;p96"/>
          <p:cNvSpPr/>
          <p:nvPr/>
        </p:nvSpPr>
        <p:spPr>
          <a:xfrm>
            <a:off x="4287784" y="57909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39" name="Google Shape;6539;p96"/>
          <p:cNvSpPr/>
          <p:nvPr/>
        </p:nvSpPr>
        <p:spPr>
          <a:xfrm>
            <a:off x="4821184" y="53340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540" name="Google Shape;6540;p96"/>
          <p:cNvGrpSpPr/>
          <p:nvPr/>
        </p:nvGrpSpPr>
        <p:grpSpPr>
          <a:xfrm>
            <a:off x="0" y="6429376"/>
            <a:ext cx="9220200" cy="428624"/>
            <a:chOff x="0" y="6505576"/>
            <a:chExt cx="9220200" cy="428624"/>
          </a:xfrm>
        </p:grpSpPr>
        <p:sp>
          <p:nvSpPr>
            <p:cNvPr id="6541" name="Google Shape;6541;p9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542" name="Google Shape;6542;p96"/>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6" name="Shape 6546"/>
        <p:cNvGrpSpPr/>
        <p:nvPr/>
      </p:nvGrpSpPr>
      <p:grpSpPr>
        <a:xfrm>
          <a:off x="0" y="0"/>
          <a:ext cx="0" cy="0"/>
          <a:chOff x="0" y="0"/>
          <a:chExt cx="0" cy="0"/>
        </a:xfrm>
      </p:grpSpPr>
      <p:grpSp>
        <p:nvGrpSpPr>
          <p:cNvPr id="6547" name="Google Shape;6547;p97"/>
          <p:cNvGrpSpPr/>
          <p:nvPr/>
        </p:nvGrpSpPr>
        <p:grpSpPr>
          <a:xfrm>
            <a:off x="0" y="6429376"/>
            <a:ext cx="9220200" cy="428624"/>
            <a:chOff x="0" y="6505576"/>
            <a:chExt cx="9220200" cy="428624"/>
          </a:xfrm>
        </p:grpSpPr>
        <p:sp>
          <p:nvSpPr>
            <p:cNvPr id="6548" name="Google Shape;6548;p9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549" name="Google Shape;6549;p9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550" name="Google Shape;6550;p97"/>
          <p:cNvSpPr txBox="1"/>
          <p:nvPr>
            <p:ph type="title"/>
          </p:nvPr>
        </p:nvSpPr>
        <p:spPr>
          <a:xfrm>
            <a:off x="457200" y="152400"/>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0000"/>
                </a:solidFill>
                <a:latin typeface="Arial"/>
                <a:ea typeface="Arial"/>
                <a:cs typeface="Arial"/>
                <a:sym typeface="Arial"/>
              </a:rPr>
              <a:t>Thickening</a:t>
            </a:r>
            <a:endParaRPr/>
          </a:p>
        </p:txBody>
      </p:sp>
      <p:graphicFrame>
        <p:nvGraphicFramePr>
          <p:cNvPr id="6551" name="Google Shape;6551;p97"/>
          <p:cNvGraphicFramePr/>
          <p:nvPr/>
        </p:nvGraphicFramePr>
        <p:xfrm>
          <a:off x="1425256" y="187452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52" name="Google Shape;6552;p97"/>
          <p:cNvSpPr txBox="1"/>
          <p:nvPr/>
        </p:nvSpPr>
        <p:spPr>
          <a:xfrm>
            <a:off x="511116" y="1828800"/>
            <a:ext cx="753712"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sp>
        <p:nvSpPr>
          <p:cNvPr id="6553" name="Google Shape;6553;p97"/>
          <p:cNvSpPr txBox="1"/>
          <p:nvPr/>
        </p:nvSpPr>
        <p:spPr>
          <a:xfrm>
            <a:off x="381000" y="914400"/>
            <a:ext cx="5257800" cy="5847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C1A87"/>
              </a:buClr>
              <a:buSzPts val="3200"/>
              <a:buFont typeface="Arial"/>
              <a:buNone/>
            </a:pPr>
            <a:r>
              <a:rPr b="1" lang="en-US" sz="3200">
                <a:solidFill>
                  <a:srgbClr val="1C1A87"/>
                </a:solidFill>
                <a:latin typeface="Arial"/>
                <a:ea typeface="Arial"/>
                <a:cs typeface="Arial"/>
                <a:sym typeface="Arial"/>
              </a:rPr>
              <a:t>Example of Thickening :</a:t>
            </a:r>
            <a:endParaRPr b="1" sz="3200">
              <a:solidFill>
                <a:srgbClr val="1C1A87"/>
              </a:solidFill>
              <a:latin typeface="Arial"/>
              <a:ea typeface="Arial"/>
              <a:cs typeface="Arial"/>
              <a:sym typeface="Arial"/>
            </a:endParaRPr>
          </a:p>
        </p:txBody>
      </p:sp>
      <p:sp>
        <p:nvSpPr>
          <p:cNvPr id="6554" name="Google Shape;6554;p97"/>
          <p:cNvSpPr/>
          <p:nvPr/>
        </p:nvSpPr>
        <p:spPr>
          <a:xfrm>
            <a:off x="490538" y="4429780"/>
            <a:ext cx="72056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lang="en-US" sz="2800">
                <a:solidFill>
                  <a:schemeClr val="dk1"/>
                </a:solidFill>
                <a:latin typeface="Arial"/>
                <a:ea typeface="Arial"/>
                <a:cs typeface="Arial"/>
                <a:sym typeface="Arial"/>
              </a:rPr>
              <a:t>The Thickening of Image  A by B is given as   </a:t>
            </a:r>
            <a:endParaRPr/>
          </a:p>
        </p:txBody>
      </p:sp>
      <p:sp>
        <p:nvSpPr>
          <p:cNvPr id="6555" name="Google Shape;6555;p97"/>
          <p:cNvSpPr txBox="1"/>
          <p:nvPr/>
        </p:nvSpPr>
        <p:spPr>
          <a:xfrm>
            <a:off x="685800" y="5018782"/>
            <a:ext cx="7010400" cy="1077218"/>
          </a:xfrm>
          <a:prstGeom prst="rect">
            <a:avLst/>
          </a:prstGeom>
          <a:blipFill rotWithShape="1">
            <a:blip r:embed="rId3">
              <a:alphaModFix/>
            </a:blip>
            <a:stretch>
              <a:fillRect b="-15113" l="-2348" r="-361" t="-697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grpSp>
        <p:nvGrpSpPr>
          <p:cNvPr id="6556" name="Google Shape;6556;p97"/>
          <p:cNvGrpSpPr/>
          <p:nvPr/>
        </p:nvGrpSpPr>
        <p:grpSpPr>
          <a:xfrm>
            <a:off x="1295400" y="5181600"/>
            <a:ext cx="228600" cy="238155"/>
            <a:chOff x="1143000" y="2047845"/>
            <a:chExt cx="228600" cy="238155"/>
          </a:xfrm>
        </p:grpSpPr>
        <p:sp>
          <p:nvSpPr>
            <p:cNvPr id="6557" name="Google Shape;6557;p97"/>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558" name="Google Shape;6558;p97"/>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6559" name="Google Shape;6559;p97"/>
          <p:cNvSpPr/>
          <p:nvPr/>
        </p:nvSpPr>
        <p:spPr>
          <a:xfrm>
            <a:off x="3962400" y="5181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3" name="Shape 6563"/>
        <p:cNvGrpSpPr/>
        <p:nvPr/>
      </p:nvGrpSpPr>
      <p:grpSpPr>
        <a:xfrm>
          <a:off x="0" y="0"/>
          <a:ext cx="0" cy="0"/>
          <a:chOff x="0" y="0"/>
          <a:chExt cx="0" cy="0"/>
        </a:xfrm>
      </p:grpSpPr>
      <p:grpSp>
        <p:nvGrpSpPr>
          <p:cNvPr id="6564" name="Google Shape;6564;p98"/>
          <p:cNvGrpSpPr/>
          <p:nvPr/>
        </p:nvGrpSpPr>
        <p:grpSpPr>
          <a:xfrm>
            <a:off x="0" y="6429376"/>
            <a:ext cx="9220200" cy="428624"/>
            <a:chOff x="0" y="6505576"/>
            <a:chExt cx="9220200" cy="428624"/>
          </a:xfrm>
        </p:grpSpPr>
        <p:sp>
          <p:nvSpPr>
            <p:cNvPr id="6565" name="Google Shape;6565;p98"/>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566" name="Google Shape;6566;p98"/>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567" name="Google Shape;6567;p98"/>
          <p:cNvSpPr txBox="1"/>
          <p:nvPr/>
        </p:nvSpPr>
        <p:spPr>
          <a:xfrm>
            <a:off x="76200" y="76200"/>
            <a:ext cx="1239766"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Step-1 :</a:t>
            </a:r>
            <a:endParaRPr sz="2800">
              <a:solidFill>
                <a:schemeClr val="dk1"/>
              </a:solidFill>
              <a:latin typeface="Times New Roman"/>
              <a:ea typeface="Times New Roman"/>
              <a:cs typeface="Times New Roman"/>
              <a:sym typeface="Times New Roman"/>
            </a:endParaRPr>
          </a:p>
        </p:txBody>
      </p:sp>
      <p:sp>
        <p:nvSpPr>
          <p:cNvPr id="6568" name="Google Shape;6568;p98"/>
          <p:cNvSpPr/>
          <p:nvPr/>
        </p:nvSpPr>
        <p:spPr>
          <a:xfrm>
            <a:off x="1371600" y="90835"/>
            <a:ext cx="49958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1</a:t>
            </a: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  A</a:t>
            </a:r>
            <a:endParaRPr sz="2800">
              <a:solidFill>
                <a:schemeClr val="dk1"/>
              </a:solidFill>
              <a:latin typeface="Arial"/>
              <a:ea typeface="Arial"/>
              <a:cs typeface="Arial"/>
              <a:sym typeface="Arial"/>
            </a:endParaRPr>
          </a:p>
        </p:txBody>
      </p:sp>
      <p:graphicFrame>
        <p:nvGraphicFramePr>
          <p:cNvPr id="6569" name="Google Shape;6569;p98"/>
          <p:cNvGraphicFramePr/>
          <p:nvPr/>
        </p:nvGraphicFramePr>
        <p:xfrm>
          <a:off x="1882456" y="8255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70" name="Google Shape;6570;p98"/>
          <p:cNvSpPr txBox="1"/>
          <p:nvPr/>
        </p:nvSpPr>
        <p:spPr>
          <a:xfrm>
            <a:off x="968316" y="77978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1</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sp>
        <p:nvSpPr>
          <p:cNvPr id="6571" name="Google Shape;6571;p98"/>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6572" name="Google Shape;6572;p98"/>
          <p:cNvGraphicFramePr/>
          <p:nvPr/>
        </p:nvGraphicFramePr>
        <p:xfrm>
          <a:off x="6324600" y="653554"/>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b="1" i="0" sz="2400" u="none" cap="none" strike="noStrik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b="1" i="0" sz="2400" u="none" cap="none" strike="noStrik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rgbClr val="FDE9D8"/>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rgbClr val="FDE9D8"/>
                    </a:solidFill>
                  </a:tcPr>
                </a:tc>
              </a:tr>
            </a:tbl>
          </a:graphicData>
        </a:graphic>
      </p:graphicFrame>
      <p:sp>
        <p:nvSpPr>
          <p:cNvPr id="6573" name="Google Shape;6573;p98"/>
          <p:cNvSpPr txBox="1"/>
          <p:nvPr/>
        </p:nvSpPr>
        <p:spPr>
          <a:xfrm>
            <a:off x="5562600" y="6096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574" name="Google Shape;6574;p98"/>
          <p:cNvSpPr/>
          <p:nvPr/>
        </p:nvSpPr>
        <p:spPr>
          <a:xfrm>
            <a:off x="7656002" y="1752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75" name="Google Shape;6575;p98"/>
          <p:cNvSpPr/>
          <p:nvPr/>
        </p:nvSpPr>
        <p:spPr>
          <a:xfrm>
            <a:off x="7086600" y="1752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576" name="Google Shape;6576;p98"/>
          <p:cNvSpPr/>
          <p:nvPr/>
        </p:nvSpPr>
        <p:spPr>
          <a:xfrm>
            <a:off x="6553200" y="1752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577" name="Google Shape;6577;p98"/>
          <p:cNvGrpSpPr/>
          <p:nvPr/>
        </p:nvGrpSpPr>
        <p:grpSpPr>
          <a:xfrm>
            <a:off x="76200" y="3195945"/>
            <a:ext cx="6324600" cy="527675"/>
            <a:chOff x="76200" y="3195945"/>
            <a:chExt cx="6324600" cy="527675"/>
          </a:xfrm>
        </p:grpSpPr>
        <p:grpSp>
          <p:nvGrpSpPr>
            <p:cNvPr id="6578" name="Google Shape;6578;p98"/>
            <p:cNvGrpSpPr/>
            <p:nvPr/>
          </p:nvGrpSpPr>
          <p:grpSpPr>
            <a:xfrm>
              <a:off x="1404938" y="3200400"/>
              <a:ext cx="4995862" cy="523220"/>
              <a:chOff x="719138" y="3210580"/>
              <a:chExt cx="4995862" cy="523220"/>
            </a:xfrm>
          </p:grpSpPr>
          <p:sp>
            <p:nvSpPr>
              <p:cNvPr id="6579" name="Google Shape;6579;p98"/>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580" name="Google Shape;6580;p98"/>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581" name="Google Shape;6581;p98"/>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Step-2 :</a:t>
              </a:r>
              <a:endParaRPr sz="2800">
                <a:solidFill>
                  <a:schemeClr val="dk1"/>
                </a:solidFill>
                <a:latin typeface="Times New Roman"/>
                <a:ea typeface="Times New Roman"/>
                <a:cs typeface="Times New Roman"/>
                <a:sym typeface="Times New Roman"/>
              </a:endParaRPr>
            </a:p>
          </p:txBody>
        </p:sp>
        <p:grpSp>
          <p:nvGrpSpPr>
            <p:cNvPr id="6582" name="Google Shape;6582;p98"/>
            <p:cNvGrpSpPr/>
            <p:nvPr/>
          </p:nvGrpSpPr>
          <p:grpSpPr>
            <a:xfrm>
              <a:off x="2743200" y="3343245"/>
              <a:ext cx="228600" cy="238155"/>
              <a:chOff x="1143000" y="2047845"/>
              <a:chExt cx="228600" cy="238155"/>
            </a:xfrm>
          </p:grpSpPr>
          <p:sp>
            <p:nvSpPr>
              <p:cNvPr id="6583" name="Google Shape;6583;p98"/>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584" name="Google Shape;6584;p98"/>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585" name="Google Shape;6585;p98"/>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1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1</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586" name="Google Shape;6586;p98"/>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587" name="Google Shape;6587;p98"/>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88" name="Google Shape;6588;p98"/>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2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589" name="Google Shape;6589;p98"/>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90" name="Google Shape;6590;p98"/>
          <p:cNvSpPr/>
          <p:nvPr/>
        </p:nvSpPr>
        <p:spPr>
          <a:xfrm rot="-1267696">
            <a:off x="284819" y="4547090"/>
            <a:ext cx="99253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NO           </a:t>
            </a:r>
            <a:endParaRPr/>
          </a:p>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Result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0"/>
                                        </p:tgtEl>
                                        <p:attrNameLst>
                                          <p:attrName>style.visibility</p:attrName>
                                        </p:attrNameLst>
                                      </p:cBhvr>
                                      <p:to>
                                        <p:strVal val="visible"/>
                                      </p:to>
                                    </p:set>
                                    <p:animEffect filter="fade" transition="in">
                                      <p:cBhvr>
                                        <p:cTn dur="500"/>
                                        <p:tgtEl>
                                          <p:spTgt spid="6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8"/>
                                        </p:tgtEl>
                                        <p:attrNameLst>
                                          <p:attrName>style.visibility</p:attrName>
                                        </p:attrNameLst>
                                      </p:cBhvr>
                                      <p:to>
                                        <p:strVal val="visible"/>
                                      </p:to>
                                    </p:set>
                                    <p:animEffect filter="fade" transition="in">
                                      <p:cBhvr>
                                        <p:cTn dur="500"/>
                                        <p:tgtEl>
                                          <p:spTgt spid="6588"/>
                                        </p:tgtEl>
                                      </p:cBhvr>
                                    </p:animEffect>
                                  </p:childTnLst>
                                </p:cTn>
                              </p:par>
                              <p:par>
                                <p:cTn fill="hold" nodeType="withEffect" presetClass="entr" presetID="10" presetSubtype="0">
                                  <p:stCondLst>
                                    <p:cond delay="0"/>
                                  </p:stCondLst>
                                  <p:childTnLst>
                                    <p:set>
                                      <p:cBhvr>
                                        <p:cTn dur="1" fill="hold">
                                          <p:stCondLst>
                                            <p:cond delay="0"/>
                                          </p:stCondLst>
                                        </p:cTn>
                                        <p:tgtEl>
                                          <p:spTgt spid="6589"/>
                                        </p:tgtEl>
                                        <p:attrNameLst>
                                          <p:attrName>style.visibility</p:attrName>
                                        </p:attrNameLst>
                                      </p:cBhvr>
                                      <p:to>
                                        <p:strVal val="visible"/>
                                      </p:to>
                                    </p:set>
                                    <p:animEffect filter="fade" transition="in">
                                      <p:cBhvr>
                                        <p:cTn dur="500"/>
                                        <p:tgtEl>
                                          <p:spTgt spid="6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4" name="Shape 6594"/>
        <p:cNvGrpSpPr/>
        <p:nvPr/>
      </p:nvGrpSpPr>
      <p:grpSpPr>
        <a:xfrm>
          <a:off x="0" y="0"/>
          <a:ext cx="0" cy="0"/>
          <a:chOff x="0" y="0"/>
          <a:chExt cx="0" cy="0"/>
        </a:xfrm>
      </p:grpSpPr>
      <p:grpSp>
        <p:nvGrpSpPr>
          <p:cNvPr id="6595" name="Google Shape;6595;p99"/>
          <p:cNvGrpSpPr/>
          <p:nvPr/>
        </p:nvGrpSpPr>
        <p:grpSpPr>
          <a:xfrm>
            <a:off x="0" y="6429376"/>
            <a:ext cx="9220200" cy="428624"/>
            <a:chOff x="0" y="6505576"/>
            <a:chExt cx="9220200" cy="428624"/>
          </a:xfrm>
        </p:grpSpPr>
        <p:sp>
          <p:nvSpPr>
            <p:cNvPr id="6596" name="Google Shape;6596;p99"/>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597" name="Google Shape;6597;p99"/>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598" name="Google Shape;6598;p99"/>
          <p:cNvGraphicFramePr/>
          <p:nvPr/>
        </p:nvGraphicFramePr>
        <p:xfrm>
          <a:off x="1806256"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99" name="Google Shape;6599;p99"/>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2</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grpSp>
        <p:nvGrpSpPr>
          <p:cNvPr id="6600" name="Google Shape;6600;p99"/>
          <p:cNvGrpSpPr/>
          <p:nvPr/>
        </p:nvGrpSpPr>
        <p:grpSpPr>
          <a:xfrm>
            <a:off x="1806256" y="739568"/>
            <a:ext cx="1622744" cy="1217790"/>
            <a:chOff x="3168" y="2244"/>
            <a:chExt cx="432" cy="430"/>
          </a:xfrm>
        </p:grpSpPr>
        <p:sp>
          <p:nvSpPr>
            <p:cNvPr id="6601" name="Google Shape;6601;p99"/>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2" name="Google Shape;6602;p99"/>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3" name="Google Shape;6603;p99"/>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4" name="Google Shape;6604;p99"/>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5" name="Google Shape;6605;p99"/>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6" name="Google Shape;6606;p99"/>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7" name="Google Shape;6607;p99"/>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08" name="Google Shape;6608;p99"/>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609" name="Google Shape;6609;p99"/>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6610" name="Google Shape;6610;p99"/>
          <p:cNvSpPr txBox="1"/>
          <p:nvPr/>
        </p:nvSpPr>
        <p:spPr>
          <a:xfrm>
            <a:off x="5486400" y="6096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grpSp>
        <p:nvGrpSpPr>
          <p:cNvPr id="6611" name="Google Shape;6611;p99"/>
          <p:cNvGrpSpPr/>
          <p:nvPr/>
        </p:nvGrpSpPr>
        <p:grpSpPr>
          <a:xfrm>
            <a:off x="76200" y="3129925"/>
            <a:ext cx="6324600" cy="527675"/>
            <a:chOff x="76200" y="3195945"/>
            <a:chExt cx="6324600" cy="527675"/>
          </a:xfrm>
        </p:grpSpPr>
        <p:grpSp>
          <p:nvGrpSpPr>
            <p:cNvPr id="6612" name="Google Shape;6612;p99"/>
            <p:cNvGrpSpPr/>
            <p:nvPr/>
          </p:nvGrpSpPr>
          <p:grpSpPr>
            <a:xfrm>
              <a:off x="1404938" y="3200400"/>
              <a:ext cx="4995862" cy="523220"/>
              <a:chOff x="719138" y="3210580"/>
              <a:chExt cx="4995862" cy="523220"/>
            </a:xfrm>
          </p:grpSpPr>
          <p:sp>
            <p:nvSpPr>
              <p:cNvPr id="6613" name="Google Shape;6613;p99"/>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614" name="Google Shape;6614;p99"/>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615" name="Google Shape;6615;p99"/>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Step-3 :</a:t>
              </a:r>
              <a:endParaRPr sz="2800">
                <a:solidFill>
                  <a:schemeClr val="dk1"/>
                </a:solidFill>
                <a:latin typeface="Times New Roman"/>
                <a:ea typeface="Times New Roman"/>
                <a:cs typeface="Times New Roman"/>
                <a:sym typeface="Times New Roman"/>
              </a:endParaRPr>
            </a:p>
          </p:txBody>
        </p:sp>
        <p:grpSp>
          <p:nvGrpSpPr>
            <p:cNvPr id="6616" name="Google Shape;6616;p99"/>
            <p:cNvGrpSpPr/>
            <p:nvPr/>
          </p:nvGrpSpPr>
          <p:grpSpPr>
            <a:xfrm>
              <a:off x="2743200" y="3343245"/>
              <a:ext cx="228600" cy="238155"/>
              <a:chOff x="1143000" y="2047845"/>
              <a:chExt cx="228600" cy="238155"/>
            </a:xfrm>
          </p:grpSpPr>
          <p:sp>
            <p:nvSpPr>
              <p:cNvPr id="6617" name="Google Shape;6617;p99"/>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618" name="Google Shape;6618;p99"/>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619" name="Google Shape;6619;p99"/>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2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2</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620" name="Google Shape;6620;p99"/>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621" name="Google Shape;6621;p99"/>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622" name="Google Shape;6622;p99"/>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3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623" name="Google Shape;6623;p99"/>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6624" name="Google Shape;6624;p99"/>
          <p:cNvGraphicFramePr/>
          <p:nvPr/>
        </p:nvGraphicFramePr>
        <p:xfrm>
          <a:off x="6248400" y="781685"/>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625" name="Google Shape;6625;p99"/>
          <p:cNvSpPr/>
          <p:nvPr/>
        </p:nvSpPr>
        <p:spPr>
          <a:xfrm>
            <a:off x="7037635" y="180466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26" name="Google Shape;6626;p99"/>
          <p:cNvSpPr/>
          <p:nvPr/>
        </p:nvSpPr>
        <p:spPr>
          <a:xfrm>
            <a:off x="6504235" y="180466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27" name="Google Shape;6627;p99"/>
          <p:cNvSpPr/>
          <p:nvPr/>
        </p:nvSpPr>
        <p:spPr>
          <a:xfrm>
            <a:off x="6504235" y="142366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28" name="Google Shape;6628;p99"/>
          <p:cNvSpPr/>
          <p:nvPr/>
        </p:nvSpPr>
        <p:spPr>
          <a:xfrm>
            <a:off x="2362200" y="4419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629" name="Google Shape;6629;p99"/>
          <p:cNvSpPr/>
          <p:nvPr/>
        </p:nvSpPr>
        <p:spPr>
          <a:xfrm>
            <a:off x="6562736" y="4419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630" name="Google Shape;6630;p99"/>
          <p:cNvSpPr/>
          <p:nvPr/>
        </p:nvSpPr>
        <p:spPr>
          <a:xfrm rot="-840577">
            <a:off x="681816" y="4590067"/>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00"/>
                                        </p:tgtEl>
                                        <p:attrNameLst>
                                          <p:attrName>style.visibility</p:attrName>
                                        </p:attrNameLst>
                                      </p:cBhvr>
                                      <p:to>
                                        <p:strVal val="visible"/>
                                      </p:to>
                                    </p:set>
                                    <p:anim calcmode="lin" valueType="num">
                                      <p:cBhvr additive="base">
                                        <p:cTn dur="500"/>
                                        <p:tgtEl>
                                          <p:spTgt spid="6600"/>
                                        </p:tgtEl>
                                        <p:attrNameLst>
                                          <p:attrName>ppt_w</p:attrName>
                                        </p:attrNameLst>
                                      </p:cBhvr>
                                      <p:tavLst>
                                        <p:tav fmla="" tm="0">
                                          <p:val>
                                            <p:strVal val="0"/>
                                          </p:val>
                                        </p:tav>
                                        <p:tav fmla="" tm="100000">
                                          <p:val>
                                            <p:strVal val="#ppt_w"/>
                                          </p:val>
                                        </p:tav>
                                      </p:tavLst>
                                    </p:anim>
                                    <p:anim calcmode="lin" valueType="num">
                                      <p:cBhvr additive="base">
                                        <p:cTn dur="500"/>
                                        <p:tgtEl>
                                          <p:spTgt spid="66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8"/>
                                        </p:tgtEl>
                                        <p:attrNameLst>
                                          <p:attrName>style.visibility</p:attrName>
                                        </p:attrNameLst>
                                      </p:cBhvr>
                                      <p:to>
                                        <p:strVal val="visible"/>
                                      </p:to>
                                    </p:set>
                                    <p:animEffect filter="fade" transition="in">
                                      <p:cBhvr>
                                        <p:cTn dur="500"/>
                                        <p:tgtEl>
                                          <p:spTgt spid="6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2"/>
                                        </p:tgtEl>
                                        <p:attrNameLst>
                                          <p:attrName>style.visibility</p:attrName>
                                        </p:attrNameLst>
                                      </p:cBhvr>
                                      <p:to>
                                        <p:strVal val="visible"/>
                                      </p:to>
                                    </p:set>
                                    <p:animEffect filter="fade" transition="in">
                                      <p:cBhvr>
                                        <p:cTn dur="500"/>
                                        <p:tgtEl>
                                          <p:spTgt spid="6622"/>
                                        </p:tgtEl>
                                      </p:cBhvr>
                                    </p:animEffect>
                                  </p:childTnLst>
                                </p:cTn>
                              </p:par>
                              <p:par>
                                <p:cTn fill="hold" nodeType="withEffect" presetClass="entr" presetID="10" presetSubtype="0">
                                  <p:stCondLst>
                                    <p:cond delay="0"/>
                                  </p:stCondLst>
                                  <p:childTnLst>
                                    <p:set>
                                      <p:cBhvr>
                                        <p:cTn dur="1" fill="hold">
                                          <p:stCondLst>
                                            <p:cond delay="0"/>
                                          </p:stCondLst>
                                        </p:cTn>
                                        <p:tgtEl>
                                          <p:spTgt spid="6623"/>
                                        </p:tgtEl>
                                        <p:attrNameLst>
                                          <p:attrName>style.visibility</p:attrName>
                                        </p:attrNameLst>
                                      </p:cBhvr>
                                      <p:to>
                                        <p:strVal val="visible"/>
                                      </p:to>
                                    </p:set>
                                    <p:animEffect filter="fade" transition="in">
                                      <p:cBhvr>
                                        <p:cTn dur="500"/>
                                        <p:tgtEl>
                                          <p:spTgt spid="6623"/>
                                        </p:tgtEl>
                                      </p:cBhvr>
                                    </p:animEffect>
                                  </p:childTnLst>
                                </p:cTn>
                              </p:par>
                              <p:par>
                                <p:cTn fill="hold" nodeType="withEffect" presetClass="entr" presetID="10" presetSubtype="0">
                                  <p:stCondLst>
                                    <p:cond delay="0"/>
                                  </p:stCondLst>
                                  <p:childTnLst>
                                    <p:set>
                                      <p:cBhvr>
                                        <p:cTn dur="1" fill="hold">
                                          <p:stCondLst>
                                            <p:cond delay="0"/>
                                          </p:stCondLst>
                                        </p:cTn>
                                        <p:tgtEl>
                                          <p:spTgt spid="6629"/>
                                        </p:tgtEl>
                                        <p:attrNameLst>
                                          <p:attrName>style.visibility</p:attrName>
                                        </p:attrNameLst>
                                      </p:cBhvr>
                                      <p:to>
                                        <p:strVal val="visible"/>
                                      </p:to>
                                    </p:set>
                                    <p:animEffect filter="fade" transition="in">
                                      <p:cBhvr>
                                        <p:cTn dur="500"/>
                                        <p:tgtEl>
                                          <p:spTgt spid="6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0"/>
                                        </p:tgtEl>
                                        <p:attrNameLst>
                                          <p:attrName>style.visibility</p:attrName>
                                        </p:attrNameLst>
                                      </p:cBhvr>
                                      <p:to>
                                        <p:strVal val="visible"/>
                                      </p:to>
                                    </p:set>
                                    <p:animEffect filter="fade" transition="in">
                                      <p:cBhvr>
                                        <p:cTn dur="500"/>
                                        <p:tgtEl>
                                          <p:spTgt spid="6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4" name="Shape 6634"/>
        <p:cNvGrpSpPr/>
        <p:nvPr/>
      </p:nvGrpSpPr>
      <p:grpSpPr>
        <a:xfrm>
          <a:off x="0" y="0"/>
          <a:ext cx="0" cy="0"/>
          <a:chOff x="0" y="0"/>
          <a:chExt cx="0" cy="0"/>
        </a:xfrm>
      </p:grpSpPr>
      <p:grpSp>
        <p:nvGrpSpPr>
          <p:cNvPr id="6635" name="Google Shape;6635;p100"/>
          <p:cNvGrpSpPr/>
          <p:nvPr/>
        </p:nvGrpSpPr>
        <p:grpSpPr>
          <a:xfrm>
            <a:off x="0" y="6429376"/>
            <a:ext cx="9220200" cy="428624"/>
            <a:chOff x="0" y="6505576"/>
            <a:chExt cx="9220200" cy="428624"/>
          </a:xfrm>
        </p:grpSpPr>
        <p:sp>
          <p:nvSpPr>
            <p:cNvPr id="6636" name="Google Shape;6636;p100"/>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637" name="Google Shape;6637;p100"/>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638" name="Google Shape;6638;p100"/>
          <p:cNvGraphicFramePr/>
          <p:nvPr/>
        </p:nvGraphicFramePr>
        <p:xfrm>
          <a:off x="1806256"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639" name="Google Shape;6639;p100"/>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3</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grpSp>
        <p:nvGrpSpPr>
          <p:cNvPr id="6640" name="Google Shape;6640;p100"/>
          <p:cNvGrpSpPr/>
          <p:nvPr/>
        </p:nvGrpSpPr>
        <p:grpSpPr>
          <a:xfrm>
            <a:off x="1806256" y="1144410"/>
            <a:ext cx="1622744" cy="1217790"/>
            <a:chOff x="3168" y="2244"/>
            <a:chExt cx="432" cy="430"/>
          </a:xfrm>
        </p:grpSpPr>
        <p:sp>
          <p:nvSpPr>
            <p:cNvPr id="6641" name="Google Shape;6641;p100"/>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2" name="Google Shape;6642;p100"/>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3" name="Google Shape;6643;p100"/>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4" name="Google Shape;6644;p100"/>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5" name="Google Shape;6645;p100"/>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6" name="Google Shape;6646;p100"/>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7" name="Google Shape;6647;p100"/>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48" name="Google Shape;6648;p100"/>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649" name="Google Shape;6649;p100"/>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650" name="Google Shape;6650;p100"/>
          <p:cNvGrpSpPr/>
          <p:nvPr/>
        </p:nvGrpSpPr>
        <p:grpSpPr>
          <a:xfrm>
            <a:off x="76200" y="3195945"/>
            <a:ext cx="6324600" cy="527675"/>
            <a:chOff x="76200" y="3195945"/>
            <a:chExt cx="6324600" cy="527675"/>
          </a:xfrm>
        </p:grpSpPr>
        <p:grpSp>
          <p:nvGrpSpPr>
            <p:cNvPr id="6651" name="Google Shape;6651;p100"/>
            <p:cNvGrpSpPr/>
            <p:nvPr/>
          </p:nvGrpSpPr>
          <p:grpSpPr>
            <a:xfrm>
              <a:off x="1404938" y="3200400"/>
              <a:ext cx="4995862" cy="523220"/>
              <a:chOff x="719138" y="3210580"/>
              <a:chExt cx="4995862" cy="523220"/>
            </a:xfrm>
          </p:grpSpPr>
          <p:sp>
            <p:nvSpPr>
              <p:cNvPr id="6652" name="Google Shape;6652;p100"/>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653" name="Google Shape;6653;p100"/>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654" name="Google Shape;6654;p100"/>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Step-4 :</a:t>
              </a:r>
              <a:endParaRPr sz="2800">
                <a:solidFill>
                  <a:schemeClr val="dk1"/>
                </a:solidFill>
                <a:latin typeface="Times New Roman"/>
                <a:ea typeface="Times New Roman"/>
                <a:cs typeface="Times New Roman"/>
                <a:sym typeface="Times New Roman"/>
              </a:endParaRPr>
            </a:p>
          </p:txBody>
        </p:sp>
        <p:grpSp>
          <p:nvGrpSpPr>
            <p:cNvPr id="6655" name="Google Shape;6655;p100"/>
            <p:cNvGrpSpPr/>
            <p:nvPr/>
          </p:nvGrpSpPr>
          <p:grpSpPr>
            <a:xfrm>
              <a:off x="2743200" y="3343245"/>
              <a:ext cx="228600" cy="238155"/>
              <a:chOff x="1143000" y="2047845"/>
              <a:chExt cx="228600" cy="238155"/>
            </a:xfrm>
          </p:grpSpPr>
          <p:sp>
            <p:nvSpPr>
              <p:cNvPr id="6656" name="Google Shape;6656;p100"/>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657" name="Google Shape;6657;p100"/>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658" name="Google Shape;6658;p100"/>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3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3</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659" name="Google Shape;6659;p100"/>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660" name="Google Shape;6660;p100"/>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661" name="Google Shape;6661;p100"/>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4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662" name="Google Shape;6662;p100"/>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663" name="Google Shape;6663;p100"/>
          <p:cNvSpPr/>
          <p:nvPr/>
        </p:nvSpPr>
        <p:spPr>
          <a:xfrm>
            <a:off x="2362200" y="48323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664" name="Google Shape;6664;p100"/>
          <p:cNvSpPr/>
          <p:nvPr/>
        </p:nvSpPr>
        <p:spPr>
          <a:xfrm>
            <a:off x="65627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graphicFrame>
        <p:nvGraphicFramePr>
          <p:cNvPr id="6665" name="Google Shape;6665;p100"/>
          <p:cNvGraphicFramePr/>
          <p:nvPr/>
        </p:nvGraphicFramePr>
        <p:xfrm>
          <a:off x="6248400" y="762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04800">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666" name="Google Shape;6666;p100"/>
          <p:cNvSpPr txBox="1"/>
          <p:nvPr/>
        </p:nvSpPr>
        <p:spPr>
          <a:xfrm>
            <a:off x="5486400" y="6858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667" name="Google Shape;6667;p100"/>
          <p:cNvSpPr/>
          <p:nvPr/>
        </p:nvSpPr>
        <p:spPr>
          <a:xfrm>
            <a:off x="6477000" y="1828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68" name="Google Shape;6668;p100"/>
          <p:cNvSpPr/>
          <p:nvPr/>
        </p:nvSpPr>
        <p:spPr>
          <a:xfrm>
            <a:off x="6477000" y="1371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69" name="Google Shape;6669;p100"/>
          <p:cNvSpPr/>
          <p:nvPr/>
        </p:nvSpPr>
        <p:spPr>
          <a:xfrm>
            <a:off x="6477000" y="914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670" name="Google Shape;6670;p100"/>
          <p:cNvSpPr/>
          <p:nvPr/>
        </p:nvSpPr>
        <p:spPr>
          <a:xfrm rot="-840577">
            <a:off x="681816" y="5033461"/>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40"/>
                                        </p:tgtEl>
                                        <p:attrNameLst>
                                          <p:attrName>style.visibility</p:attrName>
                                        </p:attrNameLst>
                                      </p:cBhvr>
                                      <p:to>
                                        <p:strVal val="visible"/>
                                      </p:to>
                                    </p:set>
                                    <p:anim calcmode="lin" valueType="num">
                                      <p:cBhvr additive="base">
                                        <p:cTn dur="500"/>
                                        <p:tgtEl>
                                          <p:spTgt spid="6640"/>
                                        </p:tgtEl>
                                        <p:attrNameLst>
                                          <p:attrName>ppt_w</p:attrName>
                                        </p:attrNameLst>
                                      </p:cBhvr>
                                      <p:tavLst>
                                        <p:tav fmla="" tm="0">
                                          <p:val>
                                            <p:strVal val="0"/>
                                          </p:val>
                                        </p:tav>
                                        <p:tav fmla="" tm="100000">
                                          <p:val>
                                            <p:strVal val="#ppt_w"/>
                                          </p:val>
                                        </p:tav>
                                      </p:tavLst>
                                    </p:anim>
                                    <p:anim calcmode="lin" valueType="num">
                                      <p:cBhvr additive="base">
                                        <p:cTn dur="500"/>
                                        <p:tgtEl>
                                          <p:spTgt spid="66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3"/>
                                        </p:tgtEl>
                                        <p:attrNameLst>
                                          <p:attrName>style.visibility</p:attrName>
                                        </p:attrNameLst>
                                      </p:cBhvr>
                                      <p:to>
                                        <p:strVal val="visible"/>
                                      </p:to>
                                    </p:set>
                                    <p:animEffect filter="fade" transition="in">
                                      <p:cBhvr>
                                        <p:cTn dur="500"/>
                                        <p:tgtEl>
                                          <p:spTgt spid="6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4"/>
                                        </p:tgtEl>
                                        <p:attrNameLst>
                                          <p:attrName>style.visibility</p:attrName>
                                        </p:attrNameLst>
                                      </p:cBhvr>
                                      <p:to>
                                        <p:strVal val="visible"/>
                                      </p:to>
                                    </p:set>
                                    <p:animEffect filter="fade" transition="in">
                                      <p:cBhvr>
                                        <p:cTn dur="500"/>
                                        <p:tgtEl>
                                          <p:spTgt spid="6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0"/>
                                        </p:tgtEl>
                                        <p:attrNameLst>
                                          <p:attrName>style.visibility</p:attrName>
                                        </p:attrNameLst>
                                      </p:cBhvr>
                                      <p:to>
                                        <p:strVal val="visible"/>
                                      </p:to>
                                    </p:set>
                                    <p:animEffect filter="fade" transition="in">
                                      <p:cBhvr>
                                        <p:cTn dur="500"/>
                                        <p:tgtEl>
                                          <p:spTgt spid="6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4" name="Shape 6674"/>
        <p:cNvGrpSpPr/>
        <p:nvPr/>
      </p:nvGrpSpPr>
      <p:grpSpPr>
        <a:xfrm>
          <a:off x="0" y="0"/>
          <a:ext cx="0" cy="0"/>
          <a:chOff x="0" y="0"/>
          <a:chExt cx="0" cy="0"/>
        </a:xfrm>
      </p:grpSpPr>
      <p:grpSp>
        <p:nvGrpSpPr>
          <p:cNvPr id="6675" name="Google Shape;6675;p101"/>
          <p:cNvGrpSpPr/>
          <p:nvPr/>
        </p:nvGrpSpPr>
        <p:grpSpPr>
          <a:xfrm>
            <a:off x="0" y="6429376"/>
            <a:ext cx="9220200" cy="428624"/>
            <a:chOff x="0" y="6505576"/>
            <a:chExt cx="9220200" cy="428624"/>
          </a:xfrm>
        </p:grpSpPr>
        <p:sp>
          <p:nvSpPr>
            <p:cNvPr id="6676" name="Google Shape;6676;p101"/>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677" name="Google Shape;6677;p101"/>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678" name="Google Shape;6678;p101"/>
          <p:cNvGraphicFramePr/>
          <p:nvPr/>
        </p:nvGraphicFramePr>
        <p:xfrm>
          <a:off x="1806256"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679" name="Google Shape;6679;p101"/>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3</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grpSp>
        <p:nvGrpSpPr>
          <p:cNvPr id="6680" name="Google Shape;6680;p101"/>
          <p:cNvGrpSpPr/>
          <p:nvPr/>
        </p:nvGrpSpPr>
        <p:grpSpPr>
          <a:xfrm>
            <a:off x="1806256" y="1525410"/>
            <a:ext cx="1622744" cy="1217790"/>
            <a:chOff x="3168" y="2244"/>
            <a:chExt cx="432" cy="430"/>
          </a:xfrm>
        </p:grpSpPr>
        <p:sp>
          <p:nvSpPr>
            <p:cNvPr id="6681" name="Google Shape;6681;p101"/>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2" name="Google Shape;6682;p101"/>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3" name="Google Shape;6683;p101"/>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4" name="Google Shape;6684;p101"/>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5" name="Google Shape;6685;p101"/>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6" name="Google Shape;6686;p101"/>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7" name="Google Shape;6687;p101"/>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688" name="Google Shape;6688;p101"/>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689" name="Google Shape;6689;p101"/>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690" name="Google Shape;6690;p101"/>
          <p:cNvGrpSpPr/>
          <p:nvPr/>
        </p:nvGrpSpPr>
        <p:grpSpPr>
          <a:xfrm>
            <a:off x="76200" y="3195945"/>
            <a:ext cx="6324600" cy="527675"/>
            <a:chOff x="76200" y="3195945"/>
            <a:chExt cx="6324600" cy="527675"/>
          </a:xfrm>
        </p:grpSpPr>
        <p:grpSp>
          <p:nvGrpSpPr>
            <p:cNvPr id="6691" name="Google Shape;6691;p101"/>
            <p:cNvGrpSpPr/>
            <p:nvPr/>
          </p:nvGrpSpPr>
          <p:grpSpPr>
            <a:xfrm>
              <a:off x="1404938" y="3200400"/>
              <a:ext cx="4995862" cy="523220"/>
              <a:chOff x="719138" y="3210580"/>
              <a:chExt cx="4995862" cy="523220"/>
            </a:xfrm>
          </p:grpSpPr>
          <p:sp>
            <p:nvSpPr>
              <p:cNvPr id="6692" name="Google Shape;6692;p101"/>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693" name="Google Shape;6693;p101"/>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694" name="Google Shape;6694;p101"/>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Step-4 :</a:t>
              </a:r>
              <a:endParaRPr sz="2800">
                <a:solidFill>
                  <a:schemeClr val="dk1"/>
                </a:solidFill>
                <a:latin typeface="Times New Roman"/>
                <a:ea typeface="Times New Roman"/>
                <a:cs typeface="Times New Roman"/>
                <a:sym typeface="Times New Roman"/>
              </a:endParaRPr>
            </a:p>
          </p:txBody>
        </p:sp>
        <p:grpSp>
          <p:nvGrpSpPr>
            <p:cNvPr id="6695" name="Google Shape;6695;p101"/>
            <p:cNvGrpSpPr/>
            <p:nvPr/>
          </p:nvGrpSpPr>
          <p:grpSpPr>
            <a:xfrm>
              <a:off x="2743200" y="3343245"/>
              <a:ext cx="228600" cy="238155"/>
              <a:chOff x="1143000" y="2047845"/>
              <a:chExt cx="228600" cy="238155"/>
            </a:xfrm>
          </p:grpSpPr>
          <p:sp>
            <p:nvSpPr>
              <p:cNvPr id="6696" name="Google Shape;6696;p101"/>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697" name="Google Shape;6697;p101"/>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698" name="Google Shape;6698;p101"/>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3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3</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699" name="Google Shape;6699;p101"/>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700" name="Google Shape;6700;p101"/>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01" name="Google Shape;6701;p101"/>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4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702" name="Google Shape;6702;p101"/>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03" name="Google Shape;6703;p101"/>
          <p:cNvSpPr/>
          <p:nvPr/>
        </p:nvSpPr>
        <p:spPr>
          <a:xfrm>
            <a:off x="24479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704" name="Google Shape;6704;p101"/>
          <p:cNvSpPr/>
          <p:nvPr/>
        </p:nvSpPr>
        <p:spPr>
          <a:xfrm>
            <a:off x="65627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graphicFrame>
        <p:nvGraphicFramePr>
          <p:cNvPr id="6705" name="Google Shape;6705;p101"/>
          <p:cNvGraphicFramePr/>
          <p:nvPr/>
        </p:nvGraphicFramePr>
        <p:xfrm>
          <a:off x="6248400" y="762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04800">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706" name="Google Shape;6706;p101"/>
          <p:cNvSpPr txBox="1"/>
          <p:nvPr/>
        </p:nvSpPr>
        <p:spPr>
          <a:xfrm>
            <a:off x="5486400" y="6858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3</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707" name="Google Shape;6707;p101"/>
          <p:cNvSpPr/>
          <p:nvPr/>
        </p:nvSpPr>
        <p:spPr>
          <a:xfrm>
            <a:off x="6477000" y="18288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08" name="Google Shape;6708;p101"/>
          <p:cNvSpPr/>
          <p:nvPr/>
        </p:nvSpPr>
        <p:spPr>
          <a:xfrm>
            <a:off x="6477000" y="1371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09" name="Google Shape;6709;p101"/>
          <p:cNvSpPr/>
          <p:nvPr/>
        </p:nvSpPr>
        <p:spPr>
          <a:xfrm>
            <a:off x="6477000" y="9144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10" name="Google Shape;6710;p101"/>
          <p:cNvSpPr/>
          <p:nvPr/>
        </p:nvSpPr>
        <p:spPr>
          <a:xfrm>
            <a:off x="2438400" y="52133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711" name="Google Shape;6711;p101"/>
          <p:cNvSpPr/>
          <p:nvPr/>
        </p:nvSpPr>
        <p:spPr>
          <a:xfrm>
            <a:off x="6553200"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002060"/>
              </a:solidFill>
              <a:latin typeface="Times New Roman"/>
              <a:ea typeface="Times New Roman"/>
              <a:cs typeface="Times New Roman"/>
              <a:sym typeface="Times New Roman"/>
            </a:endParaRPr>
          </a:p>
        </p:txBody>
      </p:sp>
      <p:sp>
        <p:nvSpPr>
          <p:cNvPr id="6712" name="Google Shape;6712;p101"/>
          <p:cNvSpPr/>
          <p:nvPr/>
        </p:nvSpPr>
        <p:spPr>
          <a:xfrm rot="-840577">
            <a:off x="681816" y="5338261"/>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80"/>
                                        </p:tgtEl>
                                        <p:attrNameLst>
                                          <p:attrName>style.visibility</p:attrName>
                                        </p:attrNameLst>
                                      </p:cBhvr>
                                      <p:to>
                                        <p:strVal val="visible"/>
                                      </p:to>
                                    </p:set>
                                    <p:anim calcmode="lin" valueType="num">
                                      <p:cBhvr additive="base">
                                        <p:cTn dur="500"/>
                                        <p:tgtEl>
                                          <p:spTgt spid="6680"/>
                                        </p:tgtEl>
                                        <p:attrNameLst>
                                          <p:attrName>ppt_w</p:attrName>
                                        </p:attrNameLst>
                                      </p:cBhvr>
                                      <p:tavLst>
                                        <p:tav fmla="" tm="0">
                                          <p:val>
                                            <p:strVal val="0"/>
                                          </p:val>
                                        </p:tav>
                                        <p:tav fmla="" tm="100000">
                                          <p:val>
                                            <p:strVal val="#ppt_w"/>
                                          </p:val>
                                        </p:tav>
                                      </p:tavLst>
                                    </p:anim>
                                    <p:anim calcmode="lin" valueType="num">
                                      <p:cBhvr additive="base">
                                        <p:cTn dur="500"/>
                                        <p:tgtEl>
                                          <p:spTgt spid="66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0"/>
                                        </p:tgtEl>
                                        <p:attrNameLst>
                                          <p:attrName>style.visibility</p:attrName>
                                        </p:attrNameLst>
                                      </p:cBhvr>
                                      <p:to>
                                        <p:strVal val="visible"/>
                                      </p:to>
                                    </p:set>
                                    <p:animEffect filter="fade" transition="in">
                                      <p:cBhvr>
                                        <p:cTn dur="500"/>
                                        <p:tgtEl>
                                          <p:spTgt spid="6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1"/>
                                        </p:tgtEl>
                                        <p:attrNameLst>
                                          <p:attrName>style.visibility</p:attrName>
                                        </p:attrNameLst>
                                      </p:cBhvr>
                                      <p:to>
                                        <p:strVal val="visible"/>
                                      </p:to>
                                    </p:set>
                                    <p:animEffect filter="fade" transition="in">
                                      <p:cBhvr>
                                        <p:cTn dur="500"/>
                                        <p:tgtEl>
                                          <p:spTgt spid="6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2"/>
                                        </p:tgtEl>
                                        <p:attrNameLst>
                                          <p:attrName>style.visibility</p:attrName>
                                        </p:attrNameLst>
                                      </p:cBhvr>
                                      <p:to>
                                        <p:strVal val="visible"/>
                                      </p:to>
                                    </p:set>
                                    <p:animEffect filter="fade" transition="in">
                                      <p:cBhvr>
                                        <p:cTn dur="500"/>
                                        <p:tgtEl>
                                          <p:spTgt spid="6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6" name="Shape 6716"/>
        <p:cNvGrpSpPr/>
        <p:nvPr/>
      </p:nvGrpSpPr>
      <p:grpSpPr>
        <a:xfrm>
          <a:off x="0" y="0"/>
          <a:ext cx="0" cy="0"/>
          <a:chOff x="0" y="0"/>
          <a:chExt cx="0" cy="0"/>
        </a:xfrm>
      </p:grpSpPr>
      <p:grpSp>
        <p:nvGrpSpPr>
          <p:cNvPr id="6717" name="Google Shape;6717;p102"/>
          <p:cNvGrpSpPr/>
          <p:nvPr/>
        </p:nvGrpSpPr>
        <p:grpSpPr>
          <a:xfrm>
            <a:off x="0" y="6429376"/>
            <a:ext cx="9220200" cy="428624"/>
            <a:chOff x="0" y="6505576"/>
            <a:chExt cx="9220200" cy="428624"/>
          </a:xfrm>
        </p:grpSpPr>
        <p:sp>
          <p:nvSpPr>
            <p:cNvPr id="6718" name="Google Shape;6718;p102"/>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719" name="Google Shape;6719;p102"/>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720" name="Google Shape;6720;p102"/>
          <p:cNvGraphicFramePr/>
          <p:nvPr/>
        </p:nvGraphicFramePr>
        <p:xfrm>
          <a:off x="1806256"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21" name="Google Shape;6721;p102"/>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4</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sp>
        <p:nvSpPr>
          <p:cNvPr id="6722" name="Google Shape;6722;p102"/>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723" name="Google Shape;6723;p102"/>
          <p:cNvGrpSpPr/>
          <p:nvPr/>
        </p:nvGrpSpPr>
        <p:grpSpPr>
          <a:xfrm>
            <a:off x="76200" y="3195945"/>
            <a:ext cx="6324600" cy="527675"/>
            <a:chOff x="76200" y="3195945"/>
            <a:chExt cx="6324600" cy="527675"/>
          </a:xfrm>
        </p:grpSpPr>
        <p:grpSp>
          <p:nvGrpSpPr>
            <p:cNvPr id="6724" name="Google Shape;6724;p102"/>
            <p:cNvGrpSpPr/>
            <p:nvPr/>
          </p:nvGrpSpPr>
          <p:grpSpPr>
            <a:xfrm>
              <a:off x="1404938" y="3200400"/>
              <a:ext cx="4995862" cy="523220"/>
              <a:chOff x="719138" y="3210580"/>
              <a:chExt cx="4995862" cy="523220"/>
            </a:xfrm>
          </p:grpSpPr>
          <p:sp>
            <p:nvSpPr>
              <p:cNvPr id="6725" name="Google Shape;6725;p102"/>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726" name="Google Shape;6726;p102"/>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727" name="Google Shape;6727;p102"/>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Step-5 :</a:t>
              </a:r>
              <a:endParaRPr sz="2800">
                <a:solidFill>
                  <a:schemeClr val="dk1"/>
                </a:solidFill>
                <a:latin typeface="Times New Roman"/>
                <a:ea typeface="Times New Roman"/>
                <a:cs typeface="Times New Roman"/>
                <a:sym typeface="Times New Roman"/>
              </a:endParaRPr>
            </a:p>
          </p:txBody>
        </p:sp>
        <p:grpSp>
          <p:nvGrpSpPr>
            <p:cNvPr id="6728" name="Google Shape;6728;p102"/>
            <p:cNvGrpSpPr/>
            <p:nvPr/>
          </p:nvGrpSpPr>
          <p:grpSpPr>
            <a:xfrm>
              <a:off x="2743200" y="3343245"/>
              <a:ext cx="228600" cy="238155"/>
              <a:chOff x="1143000" y="2047845"/>
              <a:chExt cx="228600" cy="238155"/>
            </a:xfrm>
          </p:grpSpPr>
          <p:sp>
            <p:nvSpPr>
              <p:cNvPr id="6729" name="Google Shape;6729;p102"/>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730" name="Google Shape;6730;p102"/>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731" name="Google Shape;6731;p102"/>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4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4</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732" name="Google Shape;6732;p102"/>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733" name="Google Shape;6733;p102"/>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34" name="Google Shape;6734;p102"/>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5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735" name="Google Shape;6735;p102"/>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36" name="Google Shape;6736;p102"/>
          <p:cNvSpPr/>
          <p:nvPr/>
        </p:nvSpPr>
        <p:spPr>
          <a:xfrm>
            <a:off x="65627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737" name="Google Shape;6737;p102"/>
          <p:cNvSpPr/>
          <p:nvPr/>
        </p:nvSpPr>
        <p:spPr>
          <a:xfrm>
            <a:off x="6553200"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738" name="Google Shape;6738;p102"/>
          <p:cNvSpPr txBox="1"/>
          <p:nvPr/>
        </p:nvSpPr>
        <p:spPr>
          <a:xfrm>
            <a:off x="2268415" y="3250922"/>
            <a:ext cx="46423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1</a:t>
            </a:r>
            <a:endParaRPr sz="2400">
              <a:solidFill>
                <a:schemeClr val="dk1"/>
              </a:solidFill>
              <a:latin typeface="Times New Roman"/>
              <a:ea typeface="Times New Roman"/>
              <a:cs typeface="Times New Roman"/>
              <a:sym typeface="Times New Roman"/>
            </a:endParaRPr>
          </a:p>
        </p:txBody>
      </p:sp>
      <p:graphicFrame>
        <p:nvGraphicFramePr>
          <p:cNvPr id="6739" name="Google Shape;6739;p102"/>
          <p:cNvGraphicFramePr/>
          <p:nvPr/>
        </p:nvGraphicFramePr>
        <p:xfrm>
          <a:off x="6400800" y="762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740" name="Google Shape;6740;p102"/>
          <p:cNvSpPr txBox="1"/>
          <p:nvPr/>
        </p:nvSpPr>
        <p:spPr>
          <a:xfrm>
            <a:off x="5562600" y="666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4</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741" name="Google Shape;6741;p102"/>
          <p:cNvSpPr/>
          <p:nvPr/>
        </p:nvSpPr>
        <p:spPr>
          <a:xfrm>
            <a:off x="6589202" y="133223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42" name="Google Shape;6742;p102"/>
          <p:cNvSpPr/>
          <p:nvPr/>
        </p:nvSpPr>
        <p:spPr>
          <a:xfrm>
            <a:off x="6589202" y="87503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43" name="Google Shape;6743;p102"/>
          <p:cNvSpPr/>
          <p:nvPr/>
        </p:nvSpPr>
        <p:spPr>
          <a:xfrm>
            <a:off x="7122602" y="87503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44" name="Google Shape;6744;p102"/>
          <p:cNvSpPr/>
          <p:nvPr/>
        </p:nvSpPr>
        <p:spPr>
          <a:xfrm rot="-1267696">
            <a:off x="284819" y="4701047"/>
            <a:ext cx="99253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Miss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5"/>
                                        </p:tgtEl>
                                        <p:attrNameLst>
                                          <p:attrName>style.visibility</p:attrName>
                                        </p:attrNameLst>
                                      </p:cBhvr>
                                      <p:to>
                                        <p:strVal val="visible"/>
                                      </p:to>
                                    </p:set>
                                    <p:animEffect filter="fade" transition="in">
                                      <p:cBhvr>
                                        <p:cTn dur="500"/>
                                        <p:tgtEl>
                                          <p:spTgt spid="6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4"/>
                                        </p:tgtEl>
                                        <p:attrNameLst>
                                          <p:attrName>style.visibility</p:attrName>
                                        </p:attrNameLst>
                                      </p:cBhvr>
                                      <p:to>
                                        <p:strVal val="visible"/>
                                      </p:to>
                                    </p:set>
                                    <p:animEffect filter="fade" transition="in">
                                      <p:cBhvr>
                                        <p:cTn dur="500"/>
                                        <p:tgtEl>
                                          <p:spTgt spid="6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8" name="Shape 6748"/>
        <p:cNvGrpSpPr/>
        <p:nvPr/>
      </p:nvGrpSpPr>
      <p:grpSpPr>
        <a:xfrm>
          <a:off x="0" y="0"/>
          <a:ext cx="0" cy="0"/>
          <a:chOff x="0" y="0"/>
          <a:chExt cx="0" cy="0"/>
        </a:xfrm>
      </p:grpSpPr>
      <p:grpSp>
        <p:nvGrpSpPr>
          <p:cNvPr id="6749" name="Google Shape;6749;p103"/>
          <p:cNvGrpSpPr/>
          <p:nvPr/>
        </p:nvGrpSpPr>
        <p:grpSpPr>
          <a:xfrm>
            <a:off x="0" y="6429376"/>
            <a:ext cx="9220200" cy="428624"/>
            <a:chOff x="0" y="6505576"/>
            <a:chExt cx="9220200" cy="428624"/>
          </a:xfrm>
        </p:grpSpPr>
        <p:sp>
          <p:nvSpPr>
            <p:cNvPr id="6750" name="Google Shape;6750;p10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751" name="Google Shape;6751;p10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752" name="Google Shape;6752;p103"/>
          <p:cNvGraphicFramePr/>
          <p:nvPr/>
        </p:nvGraphicFramePr>
        <p:xfrm>
          <a:off x="1806256"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53" name="Google Shape;6753;p103"/>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5</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sp>
        <p:nvSpPr>
          <p:cNvPr id="6754" name="Google Shape;6754;p103"/>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755" name="Google Shape;6755;p103"/>
          <p:cNvGrpSpPr/>
          <p:nvPr/>
        </p:nvGrpSpPr>
        <p:grpSpPr>
          <a:xfrm>
            <a:off x="76200" y="3195945"/>
            <a:ext cx="6324600" cy="527675"/>
            <a:chOff x="76200" y="3195945"/>
            <a:chExt cx="6324600" cy="527675"/>
          </a:xfrm>
        </p:grpSpPr>
        <p:grpSp>
          <p:nvGrpSpPr>
            <p:cNvPr id="6756" name="Google Shape;6756;p103"/>
            <p:cNvGrpSpPr/>
            <p:nvPr/>
          </p:nvGrpSpPr>
          <p:grpSpPr>
            <a:xfrm>
              <a:off x="1404938" y="3200400"/>
              <a:ext cx="4995862" cy="523220"/>
              <a:chOff x="719138" y="3210580"/>
              <a:chExt cx="4995862" cy="523220"/>
            </a:xfrm>
          </p:grpSpPr>
          <p:sp>
            <p:nvSpPr>
              <p:cNvPr id="6757" name="Google Shape;6757;p103"/>
              <p:cNvSpPr/>
              <p:nvPr/>
            </p:nvSpPr>
            <p:spPr>
              <a:xfrm>
                <a:off x="719138" y="3210580"/>
                <a:ext cx="4995862" cy="523220"/>
              </a:xfrm>
              <a:prstGeom prst="rect">
                <a:avLst/>
              </a:prstGeom>
              <a:blipFill rotWithShape="1">
                <a:blip r:embed="rId3">
                  <a:alphaModFix/>
                </a:blip>
                <a:stretch>
                  <a:fillRect b="-28569" l="-2530" r="0" t="-16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758" name="Google Shape;6758;p103"/>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759" name="Google Shape;6759;p103"/>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Step-6 :</a:t>
              </a:r>
              <a:endParaRPr sz="2800">
                <a:solidFill>
                  <a:schemeClr val="dk1"/>
                </a:solidFill>
                <a:latin typeface="Times New Roman"/>
                <a:ea typeface="Times New Roman"/>
                <a:cs typeface="Times New Roman"/>
                <a:sym typeface="Times New Roman"/>
              </a:endParaRPr>
            </a:p>
          </p:txBody>
        </p:sp>
        <p:grpSp>
          <p:nvGrpSpPr>
            <p:cNvPr id="6760" name="Google Shape;6760;p103"/>
            <p:cNvGrpSpPr/>
            <p:nvPr/>
          </p:nvGrpSpPr>
          <p:grpSpPr>
            <a:xfrm>
              <a:off x="2743200" y="3343245"/>
              <a:ext cx="228600" cy="238155"/>
              <a:chOff x="1143000" y="2047845"/>
              <a:chExt cx="228600" cy="238155"/>
            </a:xfrm>
          </p:grpSpPr>
          <p:sp>
            <p:nvSpPr>
              <p:cNvPr id="6761" name="Google Shape;6761;p103"/>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762" name="Google Shape;6762;p103"/>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763" name="Google Shape;6763;p103"/>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5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5</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764" name="Google Shape;6764;p103"/>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765" name="Google Shape;6765;p103"/>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66" name="Google Shape;6766;p103"/>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6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767" name="Google Shape;6767;p103"/>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68" name="Google Shape;6768;p103"/>
          <p:cNvSpPr/>
          <p:nvPr/>
        </p:nvSpPr>
        <p:spPr>
          <a:xfrm>
            <a:off x="65627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769" name="Google Shape;6769;p103"/>
          <p:cNvSpPr/>
          <p:nvPr/>
        </p:nvSpPr>
        <p:spPr>
          <a:xfrm>
            <a:off x="6553200"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graphicFrame>
        <p:nvGraphicFramePr>
          <p:cNvPr id="6770" name="Google Shape;6770;p103"/>
          <p:cNvGraphicFramePr/>
          <p:nvPr/>
        </p:nvGraphicFramePr>
        <p:xfrm>
          <a:off x="6275635" y="762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350525">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r>
            </a:tbl>
          </a:graphicData>
        </a:graphic>
      </p:graphicFrame>
      <p:sp>
        <p:nvSpPr>
          <p:cNvPr id="6771" name="Google Shape;6771;p103"/>
          <p:cNvSpPr txBox="1"/>
          <p:nvPr/>
        </p:nvSpPr>
        <p:spPr>
          <a:xfrm>
            <a:off x="5513635" y="666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5</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772" name="Google Shape;6772;p103"/>
          <p:cNvSpPr/>
          <p:nvPr/>
        </p:nvSpPr>
        <p:spPr>
          <a:xfrm>
            <a:off x="7494835" y="95123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73" name="Google Shape;6773;p103"/>
          <p:cNvSpPr/>
          <p:nvPr/>
        </p:nvSpPr>
        <p:spPr>
          <a:xfrm>
            <a:off x="6961435" y="95123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74" name="Google Shape;6774;p103"/>
          <p:cNvSpPr/>
          <p:nvPr/>
        </p:nvSpPr>
        <p:spPr>
          <a:xfrm>
            <a:off x="6464037" y="951528"/>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775" name="Google Shape;6775;p103"/>
          <p:cNvSpPr/>
          <p:nvPr/>
        </p:nvSpPr>
        <p:spPr>
          <a:xfrm rot="-1267696">
            <a:off x="284819" y="4701047"/>
            <a:ext cx="99253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Miss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5"/>
                                        </p:tgtEl>
                                        <p:attrNameLst>
                                          <p:attrName>style.visibility</p:attrName>
                                        </p:attrNameLst>
                                      </p:cBhvr>
                                      <p:to>
                                        <p:strVal val="visible"/>
                                      </p:to>
                                    </p:set>
                                    <p:animEffect filter="fade" transition="in">
                                      <p:cBhvr>
                                        <p:cTn dur="500"/>
                                        <p:tgtEl>
                                          <p:spTgt spid="6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nvSpPr>
        <p:spPr>
          <a:xfrm>
            <a:off x="609600" y="762000"/>
            <a:ext cx="8458200" cy="3692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600" u="none" cap="none" strike="noStrike">
                <a:solidFill>
                  <a:schemeClr val="dk1"/>
                </a:solidFill>
                <a:latin typeface="Verdana"/>
                <a:ea typeface="Verdana"/>
                <a:cs typeface="Verdana"/>
                <a:sym typeface="Verdana"/>
              </a:rPr>
              <a:t>Dilation expands the connected sets of 1s of a binary image.</a:t>
            </a:r>
            <a:endParaRPr/>
          </a:p>
          <a:p>
            <a:pPr indent="0" lvl="0" marL="0" marR="0" rtl="0" algn="l">
              <a:spcBef>
                <a:spcPts val="0"/>
              </a:spcBef>
              <a:spcAft>
                <a:spcPts val="0"/>
              </a:spcAft>
              <a:buNone/>
            </a:pPr>
            <a:r>
              <a:t/>
            </a:r>
            <a:endParaRPr b="0" i="0" sz="26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2600" u="none" cap="none" strike="noStrike">
                <a:solidFill>
                  <a:schemeClr val="dk1"/>
                </a:solidFill>
                <a:latin typeface="Verdana"/>
                <a:ea typeface="Verdana"/>
                <a:cs typeface="Verdana"/>
                <a:sym typeface="Verdana"/>
              </a:rPr>
              <a:t>It can be used for </a:t>
            </a:r>
            <a:endParaRPr/>
          </a:p>
          <a:p>
            <a:pPr indent="0" lvl="0" marL="0" marR="0" rtl="0" algn="l">
              <a:spcBef>
                <a:spcPts val="0"/>
              </a:spcBef>
              <a:spcAft>
                <a:spcPts val="0"/>
              </a:spcAft>
              <a:buNone/>
            </a:pPr>
            <a:r>
              <a:t/>
            </a:r>
            <a:endParaRPr b="0" i="0" sz="26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2600" u="none" cap="none" strike="noStrike">
                <a:solidFill>
                  <a:schemeClr val="dk1"/>
                </a:solidFill>
                <a:latin typeface="Verdana"/>
                <a:ea typeface="Verdana"/>
                <a:cs typeface="Verdana"/>
                <a:sym typeface="Verdana"/>
              </a:rPr>
              <a:t>   1. growing features</a:t>
            </a:r>
            <a:endParaRPr/>
          </a:p>
          <a:p>
            <a:pPr indent="0" lvl="0" marL="0" marR="0" rtl="0" algn="l">
              <a:spcBef>
                <a:spcPts val="0"/>
              </a:spcBef>
              <a:spcAft>
                <a:spcPts val="0"/>
              </a:spcAft>
              <a:buNone/>
            </a:pPr>
            <a:r>
              <a:t/>
            </a:r>
            <a:endParaRPr b="0" i="0" sz="26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t/>
            </a:r>
            <a:endParaRPr b="0" i="0" sz="26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2600" u="none" cap="none" strike="noStrike">
                <a:solidFill>
                  <a:schemeClr val="dk1"/>
                </a:solidFill>
                <a:latin typeface="Verdana"/>
                <a:ea typeface="Verdana"/>
                <a:cs typeface="Verdana"/>
                <a:sym typeface="Verdana"/>
              </a:rPr>
              <a:t>   2. filling holes and gaps</a:t>
            </a:r>
            <a:endParaRPr/>
          </a:p>
        </p:txBody>
      </p:sp>
      <p:sp>
        <p:nvSpPr>
          <p:cNvPr id="199" name="Google Shape;199;p23"/>
          <p:cNvSpPr/>
          <p:nvPr/>
        </p:nvSpPr>
        <p:spPr>
          <a:xfrm>
            <a:off x="5334000" y="2590800"/>
            <a:ext cx="1066800" cy="838200"/>
          </a:xfrm>
          <a:prstGeom prst="hexagon">
            <a:avLst>
              <a:gd fmla="val 31818" name="adj"/>
              <a:gd fmla="val 115470" name="vf"/>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0" name="Google Shape;200;p23"/>
          <p:cNvSpPr/>
          <p:nvPr/>
        </p:nvSpPr>
        <p:spPr>
          <a:xfrm>
            <a:off x="7162800" y="2362200"/>
            <a:ext cx="1524000" cy="1295400"/>
          </a:xfrm>
          <a:prstGeom prst="hexagon">
            <a:avLst>
              <a:gd fmla="val 29412" name="adj"/>
              <a:gd fmla="val 115470" name="vf"/>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1" name="Google Shape;201;p23"/>
          <p:cNvCxnSpPr/>
          <p:nvPr/>
        </p:nvCxnSpPr>
        <p:spPr>
          <a:xfrm>
            <a:off x="6640513" y="3048000"/>
            <a:ext cx="228600" cy="0"/>
          </a:xfrm>
          <a:prstGeom prst="straightConnector1">
            <a:avLst/>
          </a:prstGeom>
          <a:noFill/>
          <a:ln cap="flat" cmpd="sng" w="9525">
            <a:solidFill>
              <a:schemeClr val="dk1"/>
            </a:solidFill>
            <a:prstDash val="solid"/>
            <a:miter lim="800000"/>
            <a:headEnd len="med" w="med" type="none"/>
            <a:tailEnd len="med" w="med" type="triangle"/>
          </a:ln>
        </p:spPr>
      </p:cxnSp>
      <p:sp>
        <p:nvSpPr>
          <p:cNvPr id="202" name="Google Shape;202;p23"/>
          <p:cNvSpPr/>
          <p:nvPr/>
        </p:nvSpPr>
        <p:spPr>
          <a:xfrm>
            <a:off x="5403850" y="4884738"/>
            <a:ext cx="1219200" cy="1292225"/>
          </a:xfrm>
          <a:custGeom>
            <a:rect b="b" l="l" r="r" t="t"/>
            <a:pathLst>
              <a:path extrusionOk="0" h="814" w="768">
                <a:moveTo>
                  <a:pt x="133" y="21"/>
                </a:moveTo>
                <a:cubicBezTo>
                  <a:pt x="173" y="23"/>
                  <a:pt x="218" y="8"/>
                  <a:pt x="254" y="27"/>
                </a:cubicBezTo>
                <a:cubicBezTo>
                  <a:pt x="272" y="36"/>
                  <a:pt x="258" y="68"/>
                  <a:pt x="261" y="88"/>
                </a:cubicBezTo>
                <a:cubicBezTo>
                  <a:pt x="268" y="130"/>
                  <a:pt x="296" y="123"/>
                  <a:pt x="334" y="128"/>
                </a:cubicBezTo>
                <a:cubicBezTo>
                  <a:pt x="361" y="137"/>
                  <a:pt x="374" y="135"/>
                  <a:pt x="395" y="114"/>
                </a:cubicBezTo>
                <a:cubicBezTo>
                  <a:pt x="397" y="107"/>
                  <a:pt x="400" y="101"/>
                  <a:pt x="401" y="94"/>
                </a:cubicBezTo>
                <a:cubicBezTo>
                  <a:pt x="415" y="0"/>
                  <a:pt x="381" y="29"/>
                  <a:pt x="488" y="21"/>
                </a:cubicBezTo>
                <a:cubicBezTo>
                  <a:pt x="557" y="23"/>
                  <a:pt x="627" y="19"/>
                  <a:pt x="696" y="27"/>
                </a:cubicBezTo>
                <a:cubicBezTo>
                  <a:pt x="712" y="29"/>
                  <a:pt x="705" y="58"/>
                  <a:pt x="709" y="74"/>
                </a:cubicBezTo>
                <a:cubicBezTo>
                  <a:pt x="717" y="108"/>
                  <a:pt x="717" y="103"/>
                  <a:pt x="730" y="141"/>
                </a:cubicBezTo>
                <a:cubicBezTo>
                  <a:pt x="737" y="161"/>
                  <a:pt x="743" y="202"/>
                  <a:pt x="743" y="202"/>
                </a:cubicBezTo>
                <a:cubicBezTo>
                  <a:pt x="741" y="253"/>
                  <a:pt x="759" y="310"/>
                  <a:pt x="736" y="356"/>
                </a:cubicBezTo>
                <a:cubicBezTo>
                  <a:pt x="725" y="378"/>
                  <a:pt x="685" y="351"/>
                  <a:pt x="663" y="362"/>
                </a:cubicBezTo>
                <a:cubicBezTo>
                  <a:pt x="651" y="369"/>
                  <a:pt x="649" y="402"/>
                  <a:pt x="649" y="402"/>
                </a:cubicBezTo>
                <a:cubicBezTo>
                  <a:pt x="651" y="424"/>
                  <a:pt x="638" y="455"/>
                  <a:pt x="656" y="469"/>
                </a:cubicBezTo>
                <a:cubicBezTo>
                  <a:pt x="679" y="487"/>
                  <a:pt x="735" y="448"/>
                  <a:pt x="743" y="476"/>
                </a:cubicBezTo>
                <a:cubicBezTo>
                  <a:pt x="768" y="557"/>
                  <a:pt x="740" y="646"/>
                  <a:pt x="736" y="731"/>
                </a:cubicBezTo>
                <a:cubicBezTo>
                  <a:pt x="736" y="738"/>
                  <a:pt x="734" y="746"/>
                  <a:pt x="730" y="751"/>
                </a:cubicBezTo>
                <a:cubicBezTo>
                  <a:pt x="678" y="814"/>
                  <a:pt x="488" y="784"/>
                  <a:pt x="488" y="784"/>
                </a:cubicBezTo>
                <a:cubicBezTo>
                  <a:pt x="355" y="780"/>
                  <a:pt x="237" y="770"/>
                  <a:pt x="107" y="778"/>
                </a:cubicBezTo>
                <a:cubicBezTo>
                  <a:pt x="98" y="779"/>
                  <a:pt x="19" y="795"/>
                  <a:pt x="13" y="771"/>
                </a:cubicBezTo>
                <a:cubicBezTo>
                  <a:pt x="1" y="723"/>
                  <a:pt x="17" y="672"/>
                  <a:pt x="20" y="623"/>
                </a:cubicBezTo>
                <a:cubicBezTo>
                  <a:pt x="24" y="549"/>
                  <a:pt x="33" y="402"/>
                  <a:pt x="33" y="402"/>
                </a:cubicBezTo>
                <a:cubicBezTo>
                  <a:pt x="29" y="317"/>
                  <a:pt x="15" y="233"/>
                  <a:pt x="20" y="148"/>
                </a:cubicBezTo>
                <a:cubicBezTo>
                  <a:pt x="22" y="107"/>
                  <a:pt x="0" y="35"/>
                  <a:pt x="40" y="27"/>
                </a:cubicBezTo>
                <a:cubicBezTo>
                  <a:pt x="71" y="21"/>
                  <a:pt x="102" y="23"/>
                  <a:pt x="133" y="21"/>
                </a:cubicBezTo>
                <a:close/>
              </a:path>
            </a:pathLst>
          </a:cu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3" name="Google Shape;203;p23"/>
          <p:cNvSpPr/>
          <p:nvPr/>
        </p:nvSpPr>
        <p:spPr>
          <a:xfrm>
            <a:off x="7391400" y="4876800"/>
            <a:ext cx="1143000" cy="1219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4" name="Google Shape;204;p23"/>
          <p:cNvCxnSpPr/>
          <p:nvPr/>
        </p:nvCxnSpPr>
        <p:spPr>
          <a:xfrm>
            <a:off x="6858000" y="5486400"/>
            <a:ext cx="304800" cy="0"/>
          </a:xfrm>
          <a:prstGeom prst="straightConnector1">
            <a:avLst/>
          </a:prstGeom>
          <a:noFill/>
          <a:ln cap="flat" cmpd="sng" w="9525">
            <a:solidFill>
              <a:schemeClr val="dk1"/>
            </a:solidFill>
            <a:prstDash val="solid"/>
            <a:miter lim="800000"/>
            <a:headEnd len="med" w="med" type="none"/>
            <a:tailEnd len="med" w="med" type="triangle"/>
          </a:ln>
        </p:spPr>
      </p:cxnSp>
      <p:sp>
        <p:nvSpPr>
          <p:cNvPr id="205" name="Google Shape;205;p23"/>
          <p:cNvSpPr/>
          <p:nvPr/>
        </p:nvSpPr>
        <p:spPr>
          <a:xfrm>
            <a:off x="1295400" y="5105400"/>
            <a:ext cx="1447800" cy="990600"/>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 name="Google Shape;206;p23"/>
          <p:cNvSpPr/>
          <p:nvPr/>
        </p:nvSpPr>
        <p:spPr>
          <a:xfrm>
            <a:off x="1676400" y="5334000"/>
            <a:ext cx="228600" cy="2286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 name="Google Shape;207;p23"/>
          <p:cNvSpPr/>
          <p:nvPr/>
        </p:nvSpPr>
        <p:spPr>
          <a:xfrm>
            <a:off x="2286000" y="5334000"/>
            <a:ext cx="228600" cy="2286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 name="Google Shape;208;p23"/>
          <p:cNvSpPr/>
          <p:nvPr/>
        </p:nvSpPr>
        <p:spPr>
          <a:xfrm>
            <a:off x="3352800" y="5105400"/>
            <a:ext cx="1447800" cy="990600"/>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 name="Google Shape;209;p23"/>
          <p:cNvSpPr/>
          <p:nvPr/>
        </p:nvSpPr>
        <p:spPr>
          <a:xfrm>
            <a:off x="1981200" y="5638800"/>
            <a:ext cx="228600" cy="2286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0" name="Google Shape;210;p23"/>
          <p:cNvCxnSpPr/>
          <p:nvPr/>
        </p:nvCxnSpPr>
        <p:spPr>
          <a:xfrm>
            <a:off x="2819400" y="5588000"/>
            <a:ext cx="381000" cy="0"/>
          </a:xfrm>
          <a:prstGeom prst="straightConnector1">
            <a:avLst/>
          </a:prstGeom>
          <a:noFill/>
          <a:ln cap="flat" cmpd="sng" w="9525">
            <a:solidFill>
              <a:schemeClr val="dk1"/>
            </a:solidFill>
            <a:prstDash val="solid"/>
            <a:miter lim="800000"/>
            <a:headEnd len="med" w="med" type="none"/>
            <a:tailEnd len="med" w="med" type="triangle"/>
          </a:ln>
        </p:spPr>
      </p:cxnSp>
      <p:sp>
        <p:nvSpPr>
          <p:cNvPr id="211" name="Google Shape;211;p23"/>
          <p:cNvSpPr txBox="1"/>
          <p:nvPr/>
        </p:nvSpPr>
        <p:spPr>
          <a:xfrm>
            <a:off x="576263" y="76200"/>
            <a:ext cx="7272337"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Dilation</a:t>
            </a:r>
            <a:r>
              <a:rPr b="0" i="0" lang="en-US" sz="3600" u="none" cap="none" strike="noStrike">
                <a:solidFill>
                  <a:srgbClr val="C00000"/>
                </a:solidFill>
                <a:latin typeface="Times New Roman"/>
                <a:ea typeface="Times New Roman"/>
                <a:cs typeface="Times New Roman"/>
                <a:sym typeface="Times New Roman"/>
              </a:rPr>
              <a:t> . . . . </a:t>
            </a:r>
            <a:endParaRPr/>
          </a:p>
        </p:txBody>
      </p:sp>
      <p:grpSp>
        <p:nvGrpSpPr>
          <p:cNvPr id="212" name="Google Shape;212;p23"/>
          <p:cNvGrpSpPr/>
          <p:nvPr/>
        </p:nvGrpSpPr>
        <p:grpSpPr>
          <a:xfrm>
            <a:off x="0" y="6429376"/>
            <a:ext cx="9220200" cy="428624"/>
            <a:chOff x="0" y="6505576"/>
            <a:chExt cx="9220200" cy="428624"/>
          </a:xfrm>
        </p:grpSpPr>
        <p:sp>
          <p:nvSpPr>
            <p:cNvPr id="213" name="Google Shape;213;p23"/>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Cambria"/>
                  <a:ea typeface="Cambria"/>
                  <a:cs typeface="Cambria"/>
                  <a:sym typeface="Cambria"/>
                </a:rPr>
                <a:t>  Dr. Kiran  TALELE</a:t>
              </a:r>
              <a:endParaRPr b="0" i="0" sz="2000" u="none" cap="none" strike="noStrike">
                <a:solidFill>
                  <a:schemeClr val="lt1"/>
                </a:solidFill>
                <a:latin typeface="Cambria"/>
                <a:ea typeface="Cambria"/>
                <a:cs typeface="Cambria"/>
                <a:sym typeface="Cambria"/>
              </a:endParaRPr>
            </a:p>
          </p:txBody>
        </p:sp>
        <p:sp>
          <p:nvSpPr>
            <p:cNvPr id="214" name="Google Shape;214;p23"/>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i="0" lang="en-US" sz="2000" u="none" cap="none" strike="noStrike">
                  <a:solidFill>
                    <a:srgbClr val="FFFF00"/>
                  </a:solidFill>
                  <a:latin typeface="Times New Roman"/>
                  <a:ea typeface="Times New Roman"/>
                  <a:cs typeface="Times New Roman"/>
                  <a:sym typeface="Times New Roman"/>
                </a:rPr>
                <a:t>‹#›</a:t>
              </a:fld>
              <a:r>
                <a:rPr b="1" i="0" lang="en-US" sz="2400" u="none" cap="none" strike="noStrike">
                  <a:solidFill>
                    <a:srgbClr val="FFFF00"/>
                  </a:solidFill>
                  <a:latin typeface="Times New Roman"/>
                  <a:ea typeface="Times New Roman"/>
                  <a:cs typeface="Times New Roman"/>
                  <a:sym typeface="Times New Roman"/>
                </a:rPr>
                <a:t> </a:t>
              </a:r>
              <a:endParaRPr b="1" i="0" sz="2800" u="none" cap="none" strike="noStrike">
                <a:solidFill>
                  <a:srgbClr val="FFFF00"/>
                </a:solidFill>
                <a:latin typeface="Times New Roman"/>
                <a:ea typeface="Times New Roman"/>
                <a:cs typeface="Times New Roman"/>
                <a:sym typeface="Times New Roman"/>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9" name="Shape 6779"/>
        <p:cNvGrpSpPr/>
        <p:nvPr/>
      </p:nvGrpSpPr>
      <p:grpSpPr>
        <a:xfrm>
          <a:off x="0" y="0"/>
          <a:ext cx="0" cy="0"/>
          <a:chOff x="0" y="0"/>
          <a:chExt cx="0" cy="0"/>
        </a:xfrm>
      </p:grpSpPr>
      <p:grpSp>
        <p:nvGrpSpPr>
          <p:cNvPr id="6780" name="Google Shape;6780;p104"/>
          <p:cNvGrpSpPr/>
          <p:nvPr/>
        </p:nvGrpSpPr>
        <p:grpSpPr>
          <a:xfrm>
            <a:off x="0" y="6429376"/>
            <a:ext cx="9220200" cy="428624"/>
            <a:chOff x="0" y="6505576"/>
            <a:chExt cx="9220200" cy="428624"/>
          </a:xfrm>
        </p:grpSpPr>
        <p:sp>
          <p:nvSpPr>
            <p:cNvPr id="6781" name="Google Shape;6781;p104"/>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782" name="Google Shape;6782;p104"/>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783" name="Google Shape;6783;p104"/>
          <p:cNvGraphicFramePr/>
          <p:nvPr/>
        </p:nvGraphicFramePr>
        <p:xfrm>
          <a:off x="1828800"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84" name="Google Shape;6784;p104"/>
          <p:cNvSpPr txBox="1"/>
          <p:nvPr/>
        </p:nvSpPr>
        <p:spPr>
          <a:xfrm>
            <a:off x="838200" y="685800"/>
            <a:ext cx="886761"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a:t>
            </a:r>
            <a:r>
              <a:rPr b="1" baseline="-25000" lang="en-US" sz="2800">
                <a:solidFill>
                  <a:schemeClr val="dk1"/>
                </a:solidFill>
                <a:latin typeface="Arial"/>
                <a:ea typeface="Arial"/>
                <a:cs typeface="Arial"/>
                <a:sym typeface="Arial"/>
              </a:rPr>
              <a:t>6</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a:t>
            </a:r>
            <a:endParaRPr/>
          </a:p>
        </p:txBody>
      </p:sp>
      <p:sp>
        <p:nvSpPr>
          <p:cNvPr id="6785" name="Google Shape;6785;p104"/>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786" name="Google Shape;6786;p104"/>
          <p:cNvGrpSpPr/>
          <p:nvPr/>
        </p:nvGrpSpPr>
        <p:grpSpPr>
          <a:xfrm>
            <a:off x="76200" y="3206125"/>
            <a:ext cx="6324600" cy="527675"/>
            <a:chOff x="76200" y="3195945"/>
            <a:chExt cx="6324600" cy="527675"/>
          </a:xfrm>
        </p:grpSpPr>
        <p:grpSp>
          <p:nvGrpSpPr>
            <p:cNvPr id="6787" name="Google Shape;6787;p104"/>
            <p:cNvGrpSpPr/>
            <p:nvPr/>
          </p:nvGrpSpPr>
          <p:grpSpPr>
            <a:xfrm>
              <a:off x="1404938" y="3200400"/>
              <a:ext cx="4995862" cy="523220"/>
              <a:chOff x="719138" y="3210580"/>
              <a:chExt cx="4995862" cy="523220"/>
            </a:xfrm>
          </p:grpSpPr>
          <p:sp>
            <p:nvSpPr>
              <p:cNvPr id="6788" name="Google Shape;6788;p104"/>
              <p:cNvSpPr/>
              <p:nvPr/>
            </p:nvSpPr>
            <p:spPr>
              <a:xfrm>
                <a:off x="719138" y="3210580"/>
                <a:ext cx="4995862" cy="523220"/>
              </a:xfrm>
              <a:prstGeom prst="rect">
                <a:avLst/>
              </a:prstGeom>
              <a:blipFill rotWithShape="1">
                <a:blip r:embed="rId3">
                  <a:alphaModFix/>
                </a:blip>
                <a:stretch>
                  <a:fillRect b="-27904" l="-2530" r="0" t="-139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789" name="Google Shape;6789;p104"/>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790" name="Google Shape;6790;p104"/>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Step-7 :</a:t>
              </a:r>
              <a:endParaRPr sz="2800">
                <a:solidFill>
                  <a:schemeClr val="dk1"/>
                </a:solidFill>
                <a:latin typeface="Times New Roman"/>
                <a:ea typeface="Times New Roman"/>
                <a:cs typeface="Times New Roman"/>
                <a:sym typeface="Times New Roman"/>
              </a:endParaRPr>
            </a:p>
          </p:txBody>
        </p:sp>
        <p:grpSp>
          <p:nvGrpSpPr>
            <p:cNvPr id="6791" name="Google Shape;6791;p104"/>
            <p:cNvGrpSpPr/>
            <p:nvPr/>
          </p:nvGrpSpPr>
          <p:grpSpPr>
            <a:xfrm>
              <a:off x="2743200" y="3343245"/>
              <a:ext cx="228600" cy="238155"/>
              <a:chOff x="1143000" y="2047845"/>
              <a:chExt cx="228600" cy="238155"/>
            </a:xfrm>
          </p:grpSpPr>
          <p:sp>
            <p:nvSpPr>
              <p:cNvPr id="6792" name="Google Shape;6792;p104"/>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793" name="Google Shape;6793;p104"/>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794" name="Google Shape;6794;p104"/>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6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6</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795" name="Google Shape;6795;p104"/>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796" name="Google Shape;6796;p104"/>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97" name="Google Shape;6797;p104"/>
          <p:cNvSpPr txBox="1"/>
          <p:nvPr/>
        </p:nvSpPr>
        <p:spPr>
          <a:xfrm>
            <a:off x="4953000" y="3957935"/>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7 </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798" name="Google Shape;6798;p104"/>
          <p:cNvGraphicFramePr/>
          <p:nvPr/>
        </p:nvGraphicFramePr>
        <p:xfrm>
          <a:off x="59972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799" name="Google Shape;6799;p104"/>
          <p:cNvSpPr/>
          <p:nvPr/>
        </p:nvSpPr>
        <p:spPr>
          <a:xfrm>
            <a:off x="6562736" y="4800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00" name="Google Shape;6800;p104"/>
          <p:cNvSpPr/>
          <p:nvPr/>
        </p:nvSpPr>
        <p:spPr>
          <a:xfrm>
            <a:off x="6553200"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graphicFrame>
        <p:nvGraphicFramePr>
          <p:cNvPr id="6801" name="Google Shape;6801;p104"/>
          <p:cNvGraphicFramePr/>
          <p:nvPr/>
        </p:nvGraphicFramePr>
        <p:xfrm>
          <a:off x="6448619" y="781685"/>
          <a:ext cx="3000000" cy="3000000"/>
        </p:xfrm>
        <a:graphic>
          <a:graphicData uri="http://schemas.openxmlformats.org/drawingml/2006/table">
            <a:tbl>
              <a:tblPr bandRow="1" firstRow="1">
                <a:noFill/>
                <a:tableStyleId>{7D03CDFA-CE1B-4872-A780-AE00A663DC62}</a:tableStyleId>
              </a:tblPr>
              <a:tblGrid>
                <a:gridCol w="479700"/>
                <a:gridCol w="495075"/>
                <a:gridCol w="577600"/>
              </a:tblGrid>
              <a:tr h="350525">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sz="20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4832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bl>
          </a:graphicData>
        </a:graphic>
      </p:graphicFrame>
      <p:sp>
        <p:nvSpPr>
          <p:cNvPr id="6802" name="Google Shape;6802;p104"/>
          <p:cNvSpPr txBox="1"/>
          <p:nvPr/>
        </p:nvSpPr>
        <p:spPr>
          <a:xfrm>
            <a:off x="5686619" y="685800"/>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6</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803" name="Google Shape;6803;p104"/>
          <p:cNvSpPr/>
          <p:nvPr/>
        </p:nvSpPr>
        <p:spPr>
          <a:xfrm>
            <a:off x="7676586" y="13713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804" name="Google Shape;6804;p104"/>
          <p:cNvSpPr/>
          <p:nvPr/>
        </p:nvSpPr>
        <p:spPr>
          <a:xfrm>
            <a:off x="7640584" y="914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805" name="Google Shape;6805;p104"/>
          <p:cNvSpPr/>
          <p:nvPr/>
        </p:nvSpPr>
        <p:spPr>
          <a:xfrm>
            <a:off x="7107184" y="9141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806" name="Google Shape;6806;p104"/>
          <p:cNvGrpSpPr/>
          <p:nvPr/>
        </p:nvGrpSpPr>
        <p:grpSpPr>
          <a:xfrm>
            <a:off x="2895600" y="1525410"/>
            <a:ext cx="1676400" cy="1217790"/>
            <a:chOff x="3168" y="2244"/>
            <a:chExt cx="432" cy="430"/>
          </a:xfrm>
        </p:grpSpPr>
        <p:sp>
          <p:nvSpPr>
            <p:cNvPr id="6807" name="Google Shape;6807;p104"/>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08" name="Google Shape;6808;p104"/>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09" name="Google Shape;6809;p104"/>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10" name="Google Shape;6810;p104"/>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11" name="Google Shape;6811;p104"/>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12" name="Google Shape;6812;p104"/>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13" name="Google Shape;6813;p104"/>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14" name="Google Shape;6814;p104"/>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815" name="Google Shape;6815;p104"/>
          <p:cNvSpPr/>
          <p:nvPr/>
        </p:nvSpPr>
        <p:spPr>
          <a:xfrm>
            <a:off x="3505200"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16" name="Google Shape;6816;p104"/>
          <p:cNvSpPr/>
          <p:nvPr/>
        </p:nvSpPr>
        <p:spPr>
          <a:xfrm>
            <a:off x="7629536" y="5181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17" name="Google Shape;6817;p104"/>
          <p:cNvSpPr/>
          <p:nvPr/>
        </p:nvSpPr>
        <p:spPr>
          <a:xfrm rot="-840577">
            <a:off x="681816" y="5463029"/>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06"/>
                                        </p:tgtEl>
                                        <p:attrNameLst>
                                          <p:attrName>style.visibility</p:attrName>
                                        </p:attrNameLst>
                                      </p:cBhvr>
                                      <p:to>
                                        <p:strVal val="visible"/>
                                      </p:to>
                                    </p:set>
                                    <p:anim calcmode="lin" valueType="num">
                                      <p:cBhvr additive="base">
                                        <p:cTn dur="500"/>
                                        <p:tgtEl>
                                          <p:spTgt spid="6806"/>
                                        </p:tgtEl>
                                        <p:attrNameLst>
                                          <p:attrName>ppt_w</p:attrName>
                                        </p:attrNameLst>
                                      </p:cBhvr>
                                      <p:tavLst>
                                        <p:tav fmla="" tm="0">
                                          <p:val>
                                            <p:strVal val="0"/>
                                          </p:val>
                                        </p:tav>
                                        <p:tav fmla="" tm="100000">
                                          <p:val>
                                            <p:strVal val="#ppt_w"/>
                                          </p:val>
                                        </p:tav>
                                      </p:tavLst>
                                    </p:anim>
                                    <p:anim calcmode="lin" valueType="num">
                                      <p:cBhvr additive="base">
                                        <p:cTn dur="500"/>
                                        <p:tgtEl>
                                          <p:spTgt spid="68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15"/>
                                        </p:tgtEl>
                                        <p:attrNameLst>
                                          <p:attrName>style.visibility</p:attrName>
                                        </p:attrNameLst>
                                      </p:cBhvr>
                                      <p:to>
                                        <p:strVal val="visible"/>
                                      </p:to>
                                    </p:set>
                                    <p:anim calcmode="lin" valueType="num">
                                      <p:cBhvr additive="base">
                                        <p:cTn dur="500"/>
                                        <p:tgtEl>
                                          <p:spTgt spid="68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7"/>
                                        </p:tgtEl>
                                        <p:attrNameLst>
                                          <p:attrName>style.visibility</p:attrName>
                                        </p:attrNameLst>
                                      </p:cBhvr>
                                      <p:to>
                                        <p:strVal val="visible"/>
                                      </p:to>
                                    </p:set>
                                    <p:animEffect filter="fade" transition="in">
                                      <p:cBhvr>
                                        <p:cTn dur="500"/>
                                        <p:tgtEl>
                                          <p:spTgt spid="6797"/>
                                        </p:tgtEl>
                                      </p:cBhvr>
                                    </p:animEffect>
                                  </p:childTnLst>
                                </p:cTn>
                              </p:par>
                              <p:par>
                                <p:cTn fill="hold" nodeType="withEffect" presetClass="entr" presetID="10" presetSubtype="0">
                                  <p:stCondLst>
                                    <p:cond delay="0"/>
                                  </p:stCondLst>
                                  <p:childTnLst>
                                    <p:set>
                                      <p:cBhvr>
                                        <p:cTn dur="1" fill="hold">
                                          <p:stCondLst>
                                            <p:cond delay="0"/>
                                          </p:stCondLst>
                                        </p:cTn>
                                        <p:tgtEl>
                                          <p:spTgt spid="6798"/>
                                        </p:tgtEl>
                                        <p:attrNameLst>
                                          <p:attrName>style.visibility</p:attrName>
                                        </p:attrNameLst>
                                      </p:cBhvr>
                                      <p:to>
                                        <p:strVal val="visible"/>
                                      </p:to>
                                    </p:set>
                                    <p:animEffect filter="fade" transition="in">
                                      <p:cBhvr>
                                        <p:cTn dur="500"/>
                                        <p:tgtEl>
                                          <p:spTgt spid="6798"/>
                                        </p:tgtEl>
                                      </p:cBhvr>
                                    </p:animEffect>
                                  </p:childTnLst>
                                </p:cTn>
                              </p:par>
                              <p:par>
                                <p:cTn fill="hold" nodeType="withEffect" presetClass="entr" presetID="10" presetSubtype="0">
                                  <p:stCondLst>
                                    <p:cond delay="0"/>
                                  </p:stCondLst>
                                  <p:childTnLst>
                                    <p:set>
                                      <p:cBhvr>
                                        <p:cTn dur="1" fill="hold">
                                          <p:stCondLst>
                                            <p:cond delay="0"/>
                                          </p:stCondLst>
                                        </p:cTn>
                                        <p:tgtEl>
                                          <p:spTgt spid="6799"/>
                                        </p:tgtEl>
                                        <p:attrNameLst>
                                          <p:attrName>style.visibility</p:attrName>
                                        </p:attrNameLst>
                                      </p:cBhvr>
                                      <p:to>
                                        <p:strVal val="visible"/>
                                      </p:to>
                                    </p:set>
                                    <p:animEffect filter="fade" transition="in">
                                      <p:cBhvr>
                                        <p:cTn dur="500"/>
                                        <p:tgtEl>
                                          <p:spTgt spid="6799"/>
                                        </p:tgtEl>
                                      </p:cBhvr>
                                    </p:animEffect>
                                  </p:childTnLst>
                                </p:cTn>
                              </p:par>
                              <p:par>
                                <p:cTn fill="hold" nodeType="withEffect" presetClass="entr" presetID="10" presetSubtype="0">
                                  <p:stCondLst>
                                    <p:cond delay="0"/>
                                  </p:stCondLst>
                                  <p:childTnLst>
                                    <p:set>
                                      <p:cBhvr>
                                        <p:cTn dur="1" fill="hold">
                                          <p:stCondLst>
                                            <p:cond delay="0"/>
                                          </p:stCondLst>
                                        </p:cTn>
                                        <p:tgtEl>
                                          <p:spTgt spid="6800"/>
                                        </p:tgtEl>
                                        <p:attrNameLst>
                                          <p:attrName>style.visibility</p:attrName>
                                        </p:attrNameLst>
                                      </p:cBhvr>
                                      <p:to>
                                        <p:strVal val="visible"/>
                                      </p:to>
                                    </p:set>
                                    <p:animEffect filter="fade" transition="in">
                                      <p:cBhvr>
                                        <p:cTn dur="500"/>
                                        <p:tgtEl>
                                          <p:spTgt spid="6800"/>
                                        </p:tgtEl>
                                      </p:cBhvr>
                                    </p:animEffect>
                                  </p:childTnLst>
                                </p:cTn>
                              </p:par>
                              <p:par>
                                <p:cTn fill="hold" nodeType="withEffect" presetClass="entr" presetID="10" presetSubtype="0">
                                  <p:stCondLst>
                                    <p:cond delay="0"/>
                                  </p:stCondLst>
                                  <p:childTnLst>
                                    <p:set>
                                      <p:cBhvr>
                                        <p:cTn dur="1" fill="hold">
                                          <p:stCondLst>
                                            <p:cond delay="0"/>
                                          </p:stCondLst>
                                        </p:cTn>
                                        <p:tgtEl>
                                          <p:spTgt spid="6816"/>
                                        </p:tgtEl>
                                        <p:attrNameLst>
                                          <p:attrName>style.visibility</p:attrName>
                                        </p:attrNameLst>
                                      </p:cBhvr>
                                      <p:to>
                                        <p:strVal val="visible"/>
                                      </p:to>
                                    </p:set>
                                    <p:animEffect filter="fade" transition="in">
                                      <p:cBhvr>
                                        <p:cTn dur="500"/>
                                        <p:tgtEl>
                                          <p:spTgt spid="6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7"/>
                                        </p:tgtEl>
                                        <p:attrNameLst>
                                          <p:attrName>style.visibility</p:attrName>
                                        </p:attrNameLst>
                                      </p:cBhvr>
                                      <p:to>
                                        <p:strVal val="visible"/>
                                      </p:to>
                                    </p:set>
                                    <p:animEffect filter="fade" transition="in">
                                      <p:cBhvr>
                                        <p:cTn dur="500"/>
                                        <p:tgtEl>
                                          <p:spTgt spid="6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1" name="Shape 6821"/>
        <p:cNvGrpSpPr/>
        <p:nvPr/>
      </p:nvGrpSpPr>
      <p:grpSpPr>
        <a:xfrm>
          <a:off x="0" y="0"/>
          <a:ext cx="0" cy="0"/>
          <a:chOff x="0" y="0"/>
          <a:chExt cx="0" cy="0"/>
        </a:xfrm>
      </p:grpSpPr>
      <p:grpSp>
        <p:nvGrpSpPr>
          <p:cNvPr id="6822" name="Google Shape;6822;p105"/>
          <p:cNvGrpSpPr/>
          <p:nvPr/>
        </p:nvGrpSpPr>
        <p:grpSpPr>
          <a:xfrm>
            <a:off x="0" y="6429376"/>
            <a:ext cx="9372600" cy="428624"/>
            <a:chOff x="0" y="6505576"/>
            <a:chExt cx="9372600" cy="428624"/>
          </a:xfrm>
        </p:grpSpPr>
        <p:sp>
          <p:nvSpPr>
            <p:cNvPr id="6823" name="Google Shape;6823;p105"/>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824" name="Google Shape;6824;p105"/>
            <p:cNvSpPr txBox="1"/>
            <p:nvPr/>
          </p:nvSpPr>
          <p:spPr>
            <a:xfrm>
              <a:off x="8534400" y="6505576"/>
              <a:ext cx="838200" cy="381000"/>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825" name="Google Shape;6825;p105"/>
          <p:cNvGraphicFramePr/>
          <p:nvPr/>
        </p:nvGraphicFramePr>
        <p:xfrm>
          <a:off x="1828800"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26" name="Google Shape;6826;p105"/>
          <p:cNvSpPr txBox="1"/>
          <p:nvPr/>
        </p:nvSpPr>
        <p:spPr>
          <a:xfrm>
            <a:off x="838200" y="685800"/>
            <a:ext cx="873424"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 </a:t>
            </a:r>
            <a:r>
              <a:rPr b="1" baseline="-25000" lang="en-US" sz="2800">
                <a:solidFill>
                  <a:schemeClr val="dk1"/>
                </a:solidFill>
                <a:latin typeface="Arial"/>
                <a:ea typeface="Arial"/>
                <a:cs typeface="Arial"/>
                <a:sym typeface="Arial"/>
              </a:rPr>
              <a:t>7</a:t>
            </a:r>
            <a:r>
              <a:rPr b="1" lang="en-US" sz="2800">
                <a:solidFill>
                  <a:schemeClr val="dk1"/>
                </a:solidFill>
                <a:latin typeface="Arial"/>
                <a:ea typeface="Arial"/>
                <a:cs typeface="Arial"/>
                <a:sym typeface="Arial"/>
              </a:rPr>
              <a:t>=</a:t>
            </a:r>
            <a:endParaRPr/>
          </a:p>
        </p:txBody>
      </p:sp>
      <p:sp>
        <p:nvSpPr>
          <p:cNvPr id="6827" name="Google Shape;6827;p105"/>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828" name="Google Shape;6828;p105"/>
          <p:cNvGrpSpPr/>
          <p:nvPr/>
        </p:nvGrpSpPr>
        <p:grpSpPr>
          <a:xfrm>
            <a:off x="76200" y="3129925"/>
            <a:ext cx="6324600" cy="527675"/>
            <a:chOff x="76200" y="3195945"/>
            <a:chExt cx="6324600" cy="527675"/>
          </a:xfrm>
        </p:grpSpPr>
        <p:grpSp>
          <p:nvGrpSpPr>
            <p:cNvPr id="6829" name="Google Shape;6829;p105"/>
            <p:cNvGrpSpPr/>
            <p:nvPr/>
          </p:nvGrpSpPr>
          <p:grpSpPr>
            <a:xfrm>
              <a:off x="1404938" y="3200400"/>
              <a:ext cx="4995862" cy="523220"/>
              <a:chOff x="719138" y="3210580"/>
              <a:chExt cx="4995862" cy="523220"/>
            </a:xfrm>
          </p:grpSpPr>
          <p:sp>
            <p:nvSpPr>
              <p:cNvPr id="6830" name="Google Shape;6830;p105"/>
              <p:cNvSpPr/>
              <p:nvPr/>
            </p:nvSpPr>
            <p:spPr>
              <a:xfrm>
                <a:off x="719138" y="3210580"/>
                <a:ext cx="4995862" cy="523220"/>
              </a:xfrm>
              <a:prstGeom prst="rect">
                <a:avLst/>
              </a:prstGeom>
              <a:blipFill rotWithShape="1">
                <a:blip r:embed="rId3">
                  <a:alphaModFix/>
                </a:blip>
                <a:stretch>
                  <a:fillRect b="-30951" l="-2530"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831" name="Google Shape;6831;p105"/>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832" name="Google Shape;6832;p105"/>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Step-8 :</a:t>
              </a:r>
              <a:endParaRPr sz="2800">
                <a:solidFill>
                  <a:schemeClr val="dk1"/>
                </a:solidFill>
                <a:latin typeface="Times New Roman"/>
                <a:ea typeface="Times New Roman"/>
                <a:cs typeface="Times New Roman"/>
                <a:sym typeface="Times New Roman"/>
              </a:endParaRPr>
            </a:p>
          </p:txBody>
        </p:sp>
        <p:grpSp>
          <p:nvGrpSpPr>
            <p:cNvPr id="6833" name="Google Shape;6833;p105"/>
            <p:cNvGrpSpPr/>
            <p:nvPr/>
          </p:nvGrpSpPr>
          <p:grpSpPr>
            <a:xfrm>
              <a:off x="2743200" y="3343245"/>
              <a:ext cx="228600" cy="238155"/>
              <a:chOff x="1143000" y="2047845"/>
              <a:chExt cx="228600" cy="238155"/>
            </a:xfrm>
          </p:grpSpPr>
          <p:sp>
            <p:nvSpPr>
              <p:cNvPr id="6834" name="Google Shape;6834;p105"/>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835" name="Google Shape;6835;p105"/>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836" name="Google Shape;6836;p105"/>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7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7</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837" name="Google Shape;6837;p105"/>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838" name="Google Shape;6838;p105"/>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39" name="Google Shape;6839;p105"/>
          <p:cNvSpPr txBox="1"/>
          <p:nvPr/>
        </p:nvSpPr>
        <p:spPr>
          <a:xfrm>
            <a:off x="4953000" y="3962400"/>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8</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840" name="Google Shape;6840;p105"/>
          <p:cNvGraphicFramePr/>
          <p:nvPr/>
        </p:nvGraphicFramePr>
        <p:xfrm>
          <a:off x="5997256" y="4043065"/>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41" name="Google Shape;6841;p105"/>
          <p:cNvSpPr/>
          <p:nvPr/>
        </p:nvSpPr>
        <p:spPr>
          <a:xfrm>
            <a:off x="6562736" y="4805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1</a:t>
            </a:r>
            <a:endParaRPr sz="2400">
              <a:solidFill>
                <a:srgbClr val="FF0000"/>
              </a:solidFill>
              <a:latin typeface="Times New Roman"/>
              <a:ea typeface="Times New Roman"/>
              <a:cs typeface="Times New Roman"/>
              <a:sym typeface="Times New Roman"/>
            </a:endParaRPr>
          </a:p>
        </p:txBody>
      </p:sp>
      <p:sp>
        <p:nvSpPr>
          <p:cNvPr id="6842" name="Google Shape;6842;p105"/>
          <p:cNvSpPr/>
          <p:nvPr/>
        </p:nvSpPr>
        <p:spPr>
          <a:xfrm>
            <a:off x="6553200" y="5186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1</a:t>
            </a:r>
            <a:endParaRPr sz="2400">
              <a:solidFill>
                <a:srgbClr val="FF0000"/>
              </a:solidFill>
              <a:latin typeface="Times New Roman"/>
              <a:ea typeface="Times New Roman"/>
              <a:cs typeface="Times New Roman"/>
              <a:sym typeface="Times New Roman"/>
            </a:endParaRPr>
          </a:p>
        </p:txBody>
      </p:sp>
      <p:sp>
        <p:nvSpPr>
          <p:cNvPr id="6843" name="Google Shape;6843;p105"/>
          <p:cNvSpPr/>
          <p:nvPr/>
        </p:nvSpPr>
        <p:spPr>
          <a:xfrm>
            <a:off x="7629536" y="5186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1</a:t>
            </a:r>
            <a:endParaRPr sz="2400">
              <a:solidFill>
                <a:srgbClr val="FF0000"/>
              </a:solidFill>
              <a:latin typeface="Times New Roman"/>
              <a:ea typeface="Times New Roman"/>
              <a:cs typeface="Times New Roman"/>
              <a:sym typeface="Times New Roman"/>
            </a:endParaRPr>
          </a:p>
        </p:txBody>
      </p:sp>
      <p:graphicFrame>
        <p:nvGraphicFramePr>
          <p:cNvPr id="6844" name="Google Shape;6844;p105"/>
          <p:cNvGraphicFramePr/>
          <p:nvPr/>
        </p:nvGraphicFramePr>
        <p:xfrm>
          <a:off x="6351835" y="762000"/>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000"/>
                        <a:buFont typeface="Times"/>
                        <a:buNone/>
                      </a:pPr>
                      <a:r>
                        <a:rPr b="1" lang="en-US" sz="20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400"/>
                        <a:buFont typeface="Times"/>
                        <a:buNone/>
                      </a:pPr>
                      <a:r>
                        <a:rPr b="1" lang="en-US" sz="24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rgbClr val="FF0000"/>
                        </a:solidFill>
                        <a:latin typeface="Times"/>
                        <a:ea typeface="Times"/>
                        <a:cs typeface="Times"/>
                        <a:sym typeface="Times"/>
                      </a:endParaRPr>
                    </a:p>
                  </a:txBody>
                  <a:tcPr marT="45725" marB="45725" marR="91425" marL="91425">
                    <a:solidFill>
                      <a:schemeClr val="lt1"/>
                    </a:solidFill>
                  </a:tcPr>
                </a:tc>
              </a:tr>
              <a:tr h="350525">
                <a:tc>
                  <a:txBody>
                    <a:bodyPr/>
                    <a:lstStyle/>
                    <a:p>
                      <a:pPr indent="0" lvl="0" marL="0" marR="0" rtl="0" algn="ctr">
                        <a:lnSpc>
                          <a:spcPct val="100000"/>
                        </a:lnSpc>
                        <a:spcBef>
                          <a:spcPts val="0"/>
                        </a:spcBef>
                        <a:spcAft>
                          <a:spcPts val="0"/>
                        </a:spcAft>
                        <a:buClr>
                          <a:srgbClr val="FF0000"/>
                        </a:buClr>
                        <a:buSzPts val="2400"/>
                        <a:buFont typeface="Times"/>
                        <a:buNone/>
                      </a:pPr>
                      <a:r>
                        <a:rPr b="1" i="0" lang="en-US" sz="2400" u="none" cap="none" strike="noStrik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1"/>
                        </a:buClr>
                        <a:buSzPts val="2400"/>
                        <a:buFont typeface="Calibri"/>
                        <a:buNone/>
                      </a:pPr>
                      <a:r>
                        <a:t/>
                      </a:r>
                      <a:endParaRPr b="1" i="0" sz="2400" u="none" cap="none" strike="noStrike">
                        <a:solidFill>
                          <a:srgbClr val="FF0000"/>
                        </a:solidFill>
                        <a:latin typeface="Times"/>
                        <a:ea typeface="Times"/>
                        <a:cs typeface="Times"/>
                        <a:sym typeface="Times"/>
                      </a:endParaRPr>
                    </a:p>
                  </a:txBody>
                  <a:tcPr marT="45725" marB="45725" marR="91425" marL="91425">
                    <a:solidFill>
                      <a:schemeClr val="lt1"/>
                    </a:solidFill>
                  </a:tcPr>
                </a:tc>
              </a:tr>
            </a:tbl>
          </a:graphicData>
        </a:graphic>
      </p:graphicFrame>
      <p:sp>
        <p:nvSpPr>
          <p:cNvPr id="6845" name="Google Shape;6845;p105"/>
          <p:cNvSpPr txBox="1"/>
          <p:nvPr/>
        </p:nvSpPr>
        <p:spPr>
          <a:xfrm>
            <a:off x="5589835" y="666115"/>
            <a:ext cx="679974"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7</a:t>
            </a:r>
            <a:r>
              <a:rPr lang="en-US" sz="1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6846" name="Google Shape;6846;p105"/>
          <p:cNvSpPr/>
          <p:nvPr/>
        </p:nvSpPr>
        <p:spPr>
          <a:xfrm>
            <a:off x="7607037" y="1808817"/>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847" name="Google Shape;6847;p105"/>
          <p:cNvSpPr/>
          <p:nvPr/>
        </p:nvSpPr>
        <p:spPr>
          <a:xfrm>
            <a:off x="7607037" y="1427817"/>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848" name="Google Shape;6848;p105"/>
          <p:cNvSpPr/>
          <p:nvPr/>
        </p:nvSpPr>
        <p:spPr>
          <a:xfrm>
            <a:off x="7607037" y="894715"/>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849" name="Google Shape;6849;p105"/>
          <p:cNvGrpSpPr/>
          <p:nvPr/>
        </p:nvGrpSpPr>
        <p:grpSpPr>
          <a:xfrm>
            <a:off x="2895600" y="685800"/>
            <a:ext cx="1676400" cy="1217790"/>
            <a:chOff x="3168" y="2244"/>
            <a:chExt cx="432" cy="430"/>
          </a:xfrm>
        </p:grpSpPr>
        <p:sp>
          <p:nvSpPr>
            <p:cNvPr id="6850" name="Google Shape;6850;p105"/>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1" name="Google Shape;6851;p105"/>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2" name="Google Shape;6852;p105"/>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3" name="Google Shape;6853;p105"/>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4" name="Google Shape;6854;p105"/>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5" name="Google Shape;6855;p105"/>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6" name="Google Shape;6856;p105"/>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57" name="Google Shape;6857;p105"/>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858" name="Google Shape;6858;p105"/>
          <p:cNvSpPr/>
          <p:nvPr/>
        </p:nvSpPr>
        <p:spPr>
          <a:xfrm>
            <a:off x="3505200" y="441960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grpSp>
        <p:nvGrpSpPr>
          <p:cNvPr id="6859" name="Google Shape;6859;p105"/>
          <p:cNvGrpSpPr/>
          <p:nvPr/>
        </p:nvGrpSpPr>
        <p:grpSpPr>
          <a:xfrm>
            <a:off x="2895600" y="1144410"/>
            <a:ext cx="1676400" cy="1217790"/>
            <a:chOff x="3168" y="2244"/>
            <a:chExt cx="432" cy="430"/>
          </a:xfrm>
        </p:grpSpPr>
        <p:sp>
          <p:nvSpPr>
            <p:cNvPr id="6860" name="Google Shape;6860;p105"/>
            <p:cNvSpPr/>
            <p:nvPr/>
          </p:nvSpPr>
          <p:spPr>
            <a:xfrm>
              <a:off x="3168"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1" name="Google Shape;6861;p105"/>
            <p:cNvSpPr/>
            <p:nvPr/>
          </p:nvSpPr>
          <p:spPr>
            <a:xfrm>
              <a:off x="3312"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2" name="Google Shape;6862;p105"/>
            <p:cNvSpPr/>
            <p:nvPr/>
          </p:nvSpPr>
          <p:spPr>
            <a:xfrm>
              <a:off x="3456" y="2244"/>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3" name="Google Shape;6863;p105"/>
            <p:cNvSpPr/>
            <p:nvPr/>
          </p:nvSpPr>
          <p:spPr>
            <a:xfrm>
              <a:off x="3168"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4" name="Google Shape;6864;p105"/>
            <p:cNvSpPr/>
            <p:nvPr/>
          </p:nvSpPr>
          <p:spPr>
            <a:xfrm>
              <a:off x="3456" y="2386"/>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5" name="Google Shape;6865;p105"/>
            <p:cNvSpPr/>
            <p:nvPr/>
          </p:nvSpPr>
          <p:spPr>
            <a:xfrm>
              <a:off x="3168"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6" name="Google Shape;6866;p105"/>
            <p:cNvSpPr/>
            <p:nvPr/>
          </p:nvSpPr>
          <p:spPr>
            <a:xfrm>
              <a:off x="3312"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sp>
          <p:nvSpPr>
            <p:cNvPr id="6867" name="Google Shape;6867;p105"/>
            <p:cNvSpPr/>
            <p:nvPr/>
          </p:nvSpPr>
          <p:spPr>
            <a:xfrm>
              <a:off x="3456" y="2530"/>
              <a:ext cx="144" cy="144"/>
            </a:xfrm>
            <a:prstGeom prst="rect">
              <a:avLst/>
            </a:prstGeom>
            <a:solidFill>
              <a:srgbClr val="99CCFF">
                <a:alpha val="21568"/>
              </a:srgbClr>
            </a:solidFill>
            <a:ln cap="flat" cmpd="sng" w="254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Arial"/>
                <a:buNone/>
              </a:pPr>
              <a:r>
                <a:t/>
              </a:r>
              <a:endParaRPr baseline="-25000" sz="1000">
                <a:solidFill>
                  <a:schemeClr val="dk1"/>
                </a:solidFill>
                <a:latin typeface="Times New Roman"/>
                <a:ea typeface="Times New Roman"/>
                <a:cs typeface="Times New Roman"/>
                <a:sym typeface="Times New Roman"/>
              </a:endParaRPr>
            </a:p>
          </p:txBody>
        </p:sp>
      </p:grpSp>
      <p:sp>
        <p:nvSpPr>
          <p:cNvPr id="6868" name="Google Shape;6868;p105"/>
          <p:cNvSpPr/>
          <p:nvPr/>
        </p:nvSpPr>
        <p:spPr>
          <a:xfrm>
            <a:off x="3505200" y="4832350"/>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69" name="Google Shape;6869;p105"/>
          <p:cNvSpPr/>
          <p:nvPr/>
        </p:nvSpPr>
        <p:spPr>
          <a:xfrm>
            <a:off x="7620000" y="4424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00206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70" name="Google Shape;6870;p105"/>
          <p:cNvSpPr/>
          <p:nvPr/>
        </p:nvSpPr>
        <p:spPr>
          <a:xfrm>
            <a:off x="7620000" y="483681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71" name="Google Shape;6871;p105"/>
          <p:cNvSpPr/>
          <p:nvPr/>
        </p:nvSpPr>
        <p:spPr>
          <a:xfrm rot="-840577">
            <a:off x="681816" y="4590067"/>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
        <p:nvSpPr>
          <p:cNvPr id="6872" name="Google Shape;6872;p105"/>
          <p:cNvSpPr/>
          <p:nvPr/>
        </p:nvSpPr>
        <p:spPr>
          <a:xfrm rot="-840577">
            <a:off x="717646" y="4957261"/>
            <a:ext cx="111513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 Hit   🡺</a:t>
            </a:r>
            <a:endParaRPr b="1" sz="2000">
              <a:solidFill>
                <a:srgbClr val="8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49"/>
                                        </p:tgtEl>
                                        <p:attrNameLst>
                                          <p:attrName>style.visibility</p:attrName>
                                        </p:attrNameLst>
                                      </p:cBhvr>
                                      <p:to>
                                        <p:strVal val="visible"/>
                                      </p:to>
                                    </p:set>
                                    <p:anim calcmode="lin" valueType="num">
                                      <p:cBhvr additive="base">
                                        <p:cTn dur="500"/>
                                        <p:tgtEl>
                                          <p:spTgt spid="6849"/>
                                        </p:tgtEl>
                                        <p:attrNameLst>
                                          <p:attrName>ppt_w</p:attrName>
                                        </p:attrNameLst>
                                      </p:cBhvr>
                                      <p:tavLst>
                                        <p:tav fmla="" tm="0">
                                          <p:val>
                                            <p:strVal val="0"/>
                                          </p:val>
                                        </p:tav>
                                        <p:tav fmla="" tm="100000">
                                          <p:val>
                                            <p:strVal val="#ppt_w"/>
                                          </p:val>
                                        </p:tav>
                                      </p:tavLst>
                                    </p:anim>
                                    <p:anim calcmode="lin" valueType="num">
                                      <p:cBhvr additive="base">
                                        <p:cTn dur="500"/>
                                        <p:tgtEl>
                                          <p:spTgt spid="68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8"/>
                                        </p:tgtEl>
                                        <p:attrNameLst>
                                          <p:attrName>style.visibility</p:attrName>
                                        </p:attrNameLst>
                                      </p:cBhvr>
                                      <p:to>
                                        <p:strVal val="visible"/>
                                      </p:to>
                                    </p:set>
                                    <p:animEffect filter="fade" transition="in">
                                      <p:cBhvr>
                                        <p:cTn dur="500"/>
                                        <p:tgtEl>
                                          <p:spTgt spid="6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59"/>
                                        </p:tgtEl>
                                        <p:attrNameLst>
                                          <p:attrName>style.visibility</p:attrName>
                                        </p:attrNameLst>
                                      </p:cBhvr>
                                      <p:to>
                                        <p:strVal val="visible"/>
                                      </p:to>
                                    </p:set>
                                    <p:anim calcmode="lin" valueType="num">
                                      <p:cBhvr additive="base">
                                        <p:cTn dur="500"/>
                                        <p:tgtEl>
                                          <p:spTgt spid="6859"/>
                                        </p:tgtEl>
                                        <p:attrNameLst>
                                          <p:attrName>ppt_w</p:attrName>
                                        </p:attrNameLst>
                                      </p:cBhvr>
                                      <p:tavLst>
                                        <p:tav fmla="" tm="0">
                                          <p:val>
                                            <p:strVal val="0"/>
                                          </p:val>
                                        </p:tav>
                                        <p:tav fmla="" tm="100000">
                                          <p:val>
                                            <p:strVal val="#ppt_w"/>
                                          </p:val>
                                        </p:tav>
                                      </p:tavLst>
                                    </p:anim>
                                    <p:anim calcmode="lin" valueType="num">
                                      <p:cBhvr additive="base">
                                        <p:cTn dur="500"/>
                                        <p:tgtEl>
                                          <p:spTgt spid="68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8"/>
                                        </p:tgtEl>
                                        <p:attrNameLst>
                                          <p:attrName>style.visibility</p:attrName>
                                        </p:attrNameLst>
                                      </p:cBhvr>
                                      <p:to>
                                        <p:strVal val="visible"/>
                                      </p:to>
                                    </p:set>
                                    <p:animEffect filter="fade" transition="in">
                                      <p:cBhvr>
                                        <p:cTn dur="500"/>
                                        <p:tgtEl>
                                          <p:spTgt spid="6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0"/>
                                        </p:tgtEl>
                                        <p:attrNameLst>
                                          <p:attrName>style.visibility</p:attrName>
                                        </p:attrNameLst>
                                      </p:cBhvr>
                                      <p:to>
                                        <p:strVal val="visible"/>
                                      </p:to>
                                    </p:set>
                                    <p:animEffect filter="fade" transition="in">
                                      <p:cBhvr>
                                        <p:cTn dur="500"/>
                                        <p:tgtEl>
                                          <p:spTgt spid="6840"/>
                                        </p:tgtEl>
                                      </p:cBhvr>
                                    </p:animEffect>
                                  </p:childTnLst>
                                </p:cTn>
                              </p:par>
                              <p:par>
                                <p:cTn fill="hold" nodeType="withEffect" presetClass="entr" presetID="10" presetSubtype="0">
                                  <p:stCondLst>
                                    <p:cond delay="0"/>
                                  </p:stCondLst>
                                  <p:childTnLst>
                                    <p:set>
                                      <p:cBhvr>
                                        <p:cTn dur="1" fill="hold">
                                          <p:stCondLst>
                                            <p:cond delay="0"/>
                                          </p:stCondLst>
                                        </p:cTn>
                                        <p:tgtEl>
                                          <p:spTgt spid="6841"/>
                                        </p:tgtEl>
                                        <p:attrNameLst>
                                          <p:attrName>style.visibility</p:attrName>
                                        </p:attrNameLst>
                                      </p:cBhvr>
                                      <p:to>
                                        <p:strVal val="visible"/>
                                      </p:to>
                                    </p:set>
                                    <p:animEffect filter="fade" transition="in">
                                      <p:cBhvr>
                                        <p:cTn dur="500"/>
                                        <p:tgtEl>
                                          <p:spTgt spid="6841"/>
                                        </p:tgtEl>
                                      </p:cBhvr>
                                    </p:animEffect>
                                  </p:childTnLst>
                                </p:cTn>
                              </p:par>
                              <p:par>
                                <p:cTn fill="hold" nodeType="withEffect" presetClass="entr" presetID="10" presetSubtype="0">
                                  <p:stCondLst>
                                    <p:cond delay="0"/>
                                  </p:stCondLst>
                                  <p:childTnLst>
                                    <p:set>
                                      <p:cBhvr>
                                        <p:cTn dur="1" fill="hold">
                                          <p:stCondLst>
                                            <p:cond delay="0"/>
                                          </p:stCondLst>
                                        </p:cTn>
                                        <p:tgtEl>
                                          <p:spTgt spid="6842"/>
                                        </p:tgtEl>
                                        <p:attrNameLst>
                                          <p:attrName>style.visibility</p:attrName>
                                        </p:attrNameLst>
                                      </p:cBhvr>
                                      <p:to>
                                        <p:strVal val="visible"/>
                                      </p:to>
                                    </p:set>
                                    <p:animEffect filter="fade" transition="in">
                                      <p:cBhvr>
                                        <p:cTn dur="500"/>
                                        <p:tgtEl>
                                          <p:spTgt spid="6842"/>
                                        </p:tgtEl>
                                      </p:cBhvr>
                                    </p:animEffect>
                                  </p:childTnLst>
                                </p:cTn>
                              </p:par>
                              <p:par>
                                <p:cTn fill="hold" nodeType="withEffect" presetClass="entr" presetID="10" presetSubtype="0">
                                  <p:stCondLst>
                                    <p:cond delay="0"/>
                                  </p:stCondLst>
                                  <p:childTnLst>
                                    <p:set>
                                      <p:cBhvr>
                                        <p:cTn dur="1" fill="hold">
                                          <p:stCondLst>
                                            <p:cond delay="0"/>
                                          </p:stCondLst>
                                        </p:cTn>
                                        <p:tgtEl>
                                          <p:spTgt spid="6843"/>
                                        </p:tgtEl>
                                        <p:attrNameLst>
                                          <p:attrName>style.visibility</p:attrName>
                                        </p:attrNameLst>
                                      </p:cBhvr>
                                      <p:to>
                                        <p:strVal val="visible"/>
                                      </p:to>
                                    </p:set>
                                    <p:animEffect filter="fade" transition="in">
                                      <p:cBhvr>
                                        <p:cTn dur="500"/>
                                        <p:tgtEl>
                                          <p:spTgt spid="6843"/>
                                        </p:tgtEl>
                                      </p:cBhvr>
                                    </p:animEffect>
                                  </p:childTnLst>
                                </p:cTn>
                              </p:par>
                              <p:par>
                                <p:cTn fill="hold" nodeType="withEffect" presetClass="entr" presetID="10" presetSubtype="0">
                                  <p:stCondLst>
                                    <p:cond delay="0"/>
                                  </p:stCondLst>
                                  <p:childTnLst>
                                    <p:set>
                                      <p:cBhvr>
                                        <p:cTn dur="1" fill="hold">
                                          <p:stCondLst>
                                            <p:cond delay="0"/>
                                          </p:stCondLst>
                                        </p:cTn>
                                        <p:tgtEl>
                                          <p:spTgt spid="6869"/>
                                        </p:tgtEl>
                                        <p:attrNameLst>
                                          <p:attrName>style.visibility</p:attrName>
                                        </p:attrNameLst>
                                      </p:cBhvr>
                                      <p:to>
                                        <p:strVal val="visible"/>
                                      </p:to>
                                    </p:set>
                                    <p:animEffect filter="fade" transition="in">
                                      <p:cBhvr>
                                        <p:cTn dur="500"/>
                                        <p:tgtEl>
                                          <p:spTgt spid="6869"/>
                                        </p:tgtEl>
                                      </p:cBhvr>
                                    </p:animEffect>
                                  </p:childTnLst>
                                </p:cTn>
                              </p:par>
                              <p:par>
                                <p:cTn fill="hold" nodeType="withEffect" presetClass="entr" presetID="10" presetSubtype="0">
                                  <p:stCondLst>
                                    <p:cond delay="0"/>
                                  </p:stCondLst>
                                  <p:childTnLst>
                                    <p:set>
                                      <p:cBhvr>
                                        <p:cTn dur="1" fill="hold">
                                          <p:stCondLst>
                                            <p:cond delay="0"/>
                                          </p:stCondLst>
                                        </p:cTn>
                                        <p:tgtEl>
                                          <p:spTgt spid="6870"/>
                                        </p:tgtEl>
                                        <p:attrNameLst>
                                          <p:attrName>style.visibility</p:attrName>
                                        </p:attrNameLst>
                                      </p:cBhvr>
                                      <p:to>
                                        <p:strVal val="visible"/>
                                      </p:to>
                                    </p:set>
                                    <p:animEffect filter="fade" transition="in">
                                      <p:cBhvr>
                                        <p:cTn dur="500"/>
                                        <p:tgtEl>
                                          <p:spTgt spid="6870"/>
                                        </p:tgtEl>
                                      </p:cBhvr>
                                    </p:animEffect>
                                  </p:childTnLst>
                                </p:cTn>
                              </p:par>
                              <p:par>
                                <p:cTn fill="hold" nodeType="withEffect" presetClass="entr" presetID="10" presetSubtype="0">
                                  <p:stCondLst>
                                    <p:cond delay="0"/>
                                  </p:stCondLst>
                                  <p:childTnLst>
                                    <p:set>
                                      <p:cBhvr>
                                        <p:cTn dur="1" fill="hold">
                                          <p:stCondLst>
                                            <p:cond delay="0"/>
                                          </p:stCondLst>
                                        </p:cTn>
                                        <p:tgtEl>
                                          <p:spTgt spid="6839"/>
                                        </p:tgtEl>
                                        <p:attrNameLst>
                                          <p:attrName>style.visibility</p:attrName>
                                        </p:attrNameLst>
                                      </p:cBhvr>
                                      <p:to>
                                        <p:strVal val="visible"/>
                                      </p:to>
                                    </p:set>
                                    <p:animEffect filter="fade" transition="in">
                                      <p:cBhvr>
                                        <p:cTn dur="500"/>
                                        <p:tgtEl>
                                          <p:spTgt spid="6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1"/>
                                        </p:tgtEl>
                                        <p:attrNameLst>
                                          <p:attrName>style.visibility</p:attrName>
                                        </p:attrNameLst>
                                      </p:cBhvr>
                                      <p:to>
                                        <p:strVal val="visible"/>
                                      </p:to>
                                    </p:set>
                                    <p:animEffect filter="fade" transition="in">
                                      <p:cBhvr>
                                        <p:cTn dur="500"/>
                                        <p:tgtEl>
                                          <p:spTgt spid="6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2"/>
                                        </p:tgtEl>
                                        <p:attrNameLst>
                                          <p:attrName>style.visibility</p:attrName>
                                        </p:attrNameLst>
                                      </p:cBhvr>
                                      <p:to>
                                        <p:strVal val="visible"/>
                                      </p:to>
                                    </p:set>
                                    <p:animEffect filter="fade" transition="in">
                                      <p:cBhvr>
                                        <p:cTn dur="500"/>
                                        <p:tgtEl>
                                          <p:spTgt spid="6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6" name="Shape 6876"/>
        <p:cNvGrpSpPr/>
        <p:nvPr/>
      </p:nvGrpSpPr>
      <p:grpSpPr>
        <a:xfrm>
          <a:off x="0" y="0"/>
          <a:ext cx="0" cy="0"/>
          <a:chOff x="0" y="0"/>
          <a:chExt cx="0" cy="0"/>
        </a:xfrm>
      </p:grpSpPr>
      <p:grpSp>
        <p:nvGrpSpPr>
          <p:cNvPr id="6877" name="Google Shape;6877;p106"/>
          <p:cNvGrpSpPr/>
          <p:nvPr/>
        </p:nvGrpSpPr>
        <p:grpSpPr>
          <a:xfrm>
            <a:off x="0" y="6429376"/>
            <a:ext cx="9372600" cy="428624"/>
            <a:chOff x="0" y="6505576"/>
            <a:chExt cx="9372600" cy="428624"/>
          </a:xfrm>
        </p:grpSpPr>
        <p:sp>
          <p:nvSpPr>
            <p:cNvPr id="6878" name="Google Shape;6878;p106"/>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879" name="Google Shape;6879;p106"/>
            <p:cNvSpPr txBox="1"/>
            <p:nvPr/>
          </p:nvSpPr>
          <p:spPr>
            <a:xfrm>
              <a:off x="8534400" y="6505576"/>
              <a:ext cx="838200" cy="381000"/>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graphicFrame>
        <p:nvGraphicFramePr>
          <p:cNvPr id="6880" name="Google Shape;6880;p106"/>
          <p:cNvGraphicFramePr/>
          <p:nvPr/>
        </p:nvGraphicFramePr>
        <p:xfrm>
          <a:off x="1828800" y="731520"/>
          <a:ext cx="3000000" cy="3000000"/>
        </p:xfrm>
        <a:graphic>
          <a:graphicData uri="http://schemas.openxmlformats.org/drawingml/2006/table">
            <a:tbl>
              <a:tblPr bandRow="1" firstRow="1">
                <a:noFill/>
                <a:tableStyleId>{42D24473-12F5-4355-AFB5-AA82CD72B15E}</a:tableStyleId>
              </a:tblPr>
              <a:tblGrid>
                <a:gridCol w="555950"/>
                <a:gridCol w="533400"/>
                <a:gridCol w="507175"/>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i="0" lang="en-US" sz="2000" u="none" cap="none" strike="noStrike">
                          <a:solidFill>
                            <a:srgbClr val="C00000"/>
                          </a:solidFill>
                          <a:latin typeface="Arial"/>
                          <a:ea typeface="Arial"/>
                          <a:cs typeface="Arial"/>
                          <a:sym typeface="Arial"/>
                        </a:rPr>
                        <a:t>1</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81" name="Google Shape;6881;p106"/>
          <p:cNvSpPr txBox="1"/>
          <p:nvPr/>
        </p:nvSpPr>
        <p:spPr>
          <a:xfrm>
            <a:off x="838200" y="685800"/>
            <a:ext cx="939148"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A </a:t>
            </a:r>
            <a:r>
              <a:rPr b="1" baseline="-25000" lang="en-US" sz="2800">
                <a:solidFill>
                  <a:schemeClr val="dk1"/>
                </a:solidFill>
                <a:latin typeface="Arial"/>
                <a:ea typeface="Arial"/>
                <a:cs typeface="Arial"/>
                <a:sym typeface="Arial"/>
              </a:rPr>
              <a:t>8 </a:t>
            </a:r>
            <a:r>
              <a:rPr b="1" lang="en-US" sz="2800">
                <a:solidFill>
                  <a:schemeClr val="dk1"/>
                </a:solidFill>
                <a:latin typeface="Arial"/>
                <a:ea typeface="Arial"/>
                <a:cs typeface="Arial"/>
                <a:sym typeface="Arial"/>
              </a:rPr>
              <a:t>=</a:t>
            </a:r>
            <a:endParaRPr/>
          </a:p>
        </p:txBody>
      </p:sp>
      <p:sp>
        <p:nvSpPr>
          <p:cNvPr id="6882" name="Google Shape;6882;p106"/>
          <p:cNvSpPr/>
          <p:nvPr/>
        </p:nvSpPr>
        <p:spPr>
          <a:xfrm rot="-5400000">
            <a:off x="4234191" y="-1633211"/>
            <a:ext cx="523219" cy="8991602"/>
          </a:xfrm>
          <a:prstGeom prst="curvedRightArrow">
            <a:avLst>
              <a:gd fmla="val 24990" name="adj1"/>
              <a:gd fmla="val 24727" name="adj2"/>
              <a:gd fmla="val 21866" name="adj3"/>
            </a:avLst>
          </a:prstGeom>
          <a:solidFill>
            <a:schemeClr val="accent6"/>
          </a:solidFill>
          <a:ln cap="flat" cmpd="sng" w="9525">
            <a:solidFill>
              <a:srgbClr val="00B0F0"/>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6883" name="Google Shape;6883;p106"/>
          <p:cNvGrpSpPr/>
          <p:nvPr/>
        </p:nvGrpSpPr>
        <p:grpSpPr>
          <a:xfrm>
            <a:off x="76200" y="3129925"/>
            <a:ext cx="6324600" cy="527675"/>
            <a:chOff x="76200" y="3195945"/>
            <a:chExt cx="6324600" cy="527675"/>
          </a:xfrm>
        </p:grpSpPr>
        <p:grpSp>
          <p:nvGrpSpPr>
            <p:cNvPr id="6884" name="Google Shape;6884;p106"/>
            <p:cNvGrpSpPr/>
            <p:nvPr/>
          </p:nvGrpSpPr>
          <p:grpSpPr>
            <a:xfrm>
              <a:off x="1404938" y="3200400"/>
              <a:ext cx="4995862" cy="523220"/>
              <a:chOff x="719138" y="3210580"/>
              <a:chExt cx="4995862" cy="523220"/>
            </a:xfrm>
          </p:grpSpPr>
          <p:sp>
            <p:nvSpPr>
              <p:cNvPr id="6885" name="Google Shape;6885;p106"/>
              <p:cNvSpPr/>
              <p:nvPr/>
            </p:nvSpPr>
            <p:spPr>
              <a:xfrm>
                <a:off x="719138" y="3210580"/>
                <a:ext cx="4995862" cy="523220"/>
              </a:xfrm>
              <a:prstGeom prst="rect">
                <a:avLst/>
              </a:prstGeom>
              <a:blipFill rotWithShape="1">
                <a:blip r:embed="rId3">
                  <a:alphaModFix/>
                </a:blip>
                <a:stretch>
                  <a:fillRect b="-30951" l="-2530" r="0" t="-142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6886" name="Google Shape;6886;p106"/>
              <p:cNvSpPr/>
              <p:nvPr/>
            </p:nvSpPr>
            <p:spPr>
              <a:xfrm>
                <a:off x="4572000" y="336298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pSp>
        <p:sp>
          <p:nvSpPr>
            <p:cNvPr id="6887" name="Google Shape;6887;p106"/>
            <p:cNvSpPr txBox="1"/>
            <p:nvPr/>
          </p:nvSpPr>
          <p:spPr>
            <a:xfrm>
              <a:off x="76200" y="3195945"/>
              <a:ext cx="1447800" cy="523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Times New Roman"/>
                  <a:ea typeface="Times New Roman"/>
                  <a:cs typeface="Times New Roman"/>
                  <a:sym typeface="Times New Roman"/>
                </a:rPr>
                <a:t>Step-9 :</a:t>
              </a:r>
              <a:endParaRPr sz="2800">
                <a:solidFill>
                  <a:schemeClr val="dk1"/>
                </a:solidFill>
                <a:latin typeface="Times New Roman"/>
                <a:ea typeface="Times New Roman"/>
                <a:cs typeface="Times New Roman"/>
                <a:sym typeface="Times New Roman"/>
              </a:endParaRPr>
            </a:p>
          </p:txBody>
        </p:sp>
        <p:grpSp>
          <p:nvGrpSpPr>
            <p:cNvPr id="6888" name="Google Shape;6888;p106"/>
            <p:cNvGrpSpPr/>
            <p:nvPr/>
          </p:nvGrpSpPr>
          <p:grpSpPr>
            <a:xfrm>
              <a:off x="2743200" y="3343245"/>
              <a:ext cx="228600" cy="238155"/>
              <a:chOff x="1143000" y="2047845"/>
              <a:chExt cx="228600" cy="238155"/>
            </a:xfrm>
          </p:grpSpPr>
          <p:sp>
            <p:nvSpPr>
              <p:cNvPr id="6889" name="Google Shape;6889;p106"/>
              <p:cNvSpPr/>
              <p:nvPr/>
            </p:nvSpPr>
            <p:spPr>
              <a:xfrm>
                <a:off x="1143000" y="2047845"/>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sp>
            <p:nvSpPr>
              <p:cNvPr id="6890" name="Google Shape;6890;p106"/>
              <p:cNvSpPr/>
              <p:nvPr/>
            </p:nvSpPr>
            <p:spPr>
              <a:xfrm>
                <a:off x="1219200" y="2101800"/>
                <a:ext cx="108000" cy="108000"/>
              </a:xfrm>
              <a:prstGeom prst="ellipse">
                <a:avLst/>
              </a:prstGeom>
              <a:solidFill>
                <a:schemeClr val="lt1"/>
              </a:solidFill>
              <a:ln cap="flat" cmpd="sng" w="12700">
                <a:solidFill>
                  <a:srgbClr val="7030A0"/>
                </a:solidFill>
                <a:prstDash val="solid"/>
                <a:miter lim="800000"/>
                <a:headEnd len="sm" w="sm" type="none"/>
                <a:tailEnd len="sm" w="sm" type="none"/>
              </a:ln>
              <a:effectLst>
                <a:reflection blurRad="0" dir="5400000" dist="5080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6891" name="Google Shape;6891;p106"/>
          <p:cNvSpPr/>
          <p:nvPr/>
        </p:nvSpPr>
        <p:spPr>
          <a:xfrm>
            <a:off x="109538" y="3886200"/>
            <a:ext cx="164306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800"/>
              <a:buFont typeface="Arial"/>
              <a:buNone/>
            </a:pPr>
            <a:r>
              <a:rPr b="1" lang="en-US" sz="2800">
                <a:solidFill>
                  <a:schemeClr val="dk1"/>
                </a:solidFill>
                <a:latin typeface="Calibri"/>
                <a:ea typeface="Calibri"/>
                <a:cs typeface="Calibri"/>
                <a:sym typeface="Calibri"/>
              </a:rPr>
              <a:t>A</a:t>
            </a:r>
            <a:r>
              <a:rPr b="1" baseline="-25000" lang="en-US" sz="2800">
                <a:solidFill>
                  <a:schemeClr val="dk1"/>
                </a:solidFill>
                <a:latin typeface="Calibri"/>
                <a:ea typeface="Calibri"/>
                <a:cs typeface="Calibri"/>
                <a:sym typeface="Calibri"/>
              </a:rPr>
              <a:t>8  </a:t>
            </a:r>
            <a:r>
              <a:rPr b="1" lang="en-US" sz="2800">
                <a:solidFill>
                  <a:schemeClr val="dk1"/>
                </a:solidFill>
                <a:latin typeface="Calibri"/>
                <a:ea typeface="Calibri"/>
                <a:cs typeface="Calibri"/>
                <a:sym typeface="Calibri"/>
              </a:rPr>
              <a:t>     B</a:t>
            </a:r>
            <a:r>
              <a:rPr b="1" baseline="-25000" lang="en-US" sz="2800">
                <a:solidFill>
                  <a:schemeClr val="dk1"/>
                </a:solidFill>
                <a:latin typeface="Calibri"/>
                <a:ea typeface="Calibri"/>
                <a:cs typeface="Calibri"/>
                <a:sym typeface="Calibri"/>
              </a:rPr>
              <a:t>8</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 </a:t>
            </a:r>
            <a:endParaRPr b="1" sz="2800">
              <a:solidFill>
                <a:schemeClr val="dk1"/>
              </a:solidFill>
              <a:latin typeface="Arial"/>
              <a:ea typeface="Arial"/>
              <a:cs typeface="Arial"/>
              <a:sym typeface="Arial"/>
            </a:endParaRPr>
          </a:p>
        </p:txBody>
      </p:sp>
      <p:sp>
        <p:nvSpPr>
          <p:cNvPr id="6892" name="Google Shape;6892;p106"/>
          <p:cNvSpPr/>
          <p:nvPr/>
        </p:nvSpPr>
        <p:spPr>
          <a:xfrm>
            <a:off x="685800" y="4038600"/>
            <a:ext cx="228600" cy="23815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endParaRPr/>
          </a:p>
        </p:txBody>
      </p:sp>
      <p:graphicFrame>
        <p:nvGraphicFramePr>
          <p:cNvPr id="6893" name="Google Shape;6893;p106"/>
          <p:cNvGraphicFramePr/>
          <p:nvPr/>
        </p:nvGraphicFramePr>
        <p:xfrm>
          <a:off x="1882456" y="4038600"/>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94" name="Google Shape;6894;p106"/>
          <p:cNvSpPr txBox="1"/>
          <p:nvPr/>
        </p:nvSpPr>
        <p:spPr>
          <a:xfrm>
            <a:off x="4953000" y="3962400"/>
            <a:ext cx="914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a:t>
            </a:r>
            <a:r>
              <a:rPr b="1" baseline="-25000" lang="en-US" sz="2400">
                <a:solidFill>
                  <a:schemeClr val="dk1"/>
                </a:solidFill>
                <a:latin typeface="Arial"/>
                <a:ea typeface="Arial"/>
                <a:cs typeface="Arial"/>
                <a:sym typeface="Arial"/>
              </a:rPr>
              <a:t>9</a:t>
            </a:r>
            <a:r>
              <a:rPr b="1" lang="en-US" sz="2400">
                <a:solidFill>
                  <a:schemeClr val="dk1"/>
                </a:solidFill>
                <a:latin typeface="Arial"/>
                <a:ea typeface="Arial"/>
                <a:cs typeface="Arial"/>
                <a:sym typeface="Arial"/>
              </a:rPr>
              <a:t> =</a:t>
            </a:r>
            <a:endParaRPr sz="2400">
              <a:solidFill>
                <a:schemeClr val="dk1"/>
              </a:solidFill>
              <a:latin typeface="Times New Roman"/>
              <a:ea typeface="Times New Roman"/>
              <a:cs typeface="Times New Roman"/>
              <a:sym typeface="Times New Roman"/>
            </a:endParaRPr>
          </a:p>
        </p:txBody>
      </p:sp>
      <p:graphicFrame>
        <p:nvGraphicFramePr>
          <p:cNvPr id="6895" name="Google Shape;6895;p106"/>
          <p:cNvGraphicFramePr/>
          <p:nvPr/>
        </p:nvGraphicFramePr>
        <p:xfrm>
          <a:off x="5997256" y="4043065"/>
          <a:ext cx="3000000" cy="3000000"/>
        </p:xfrm>
        <a:graphic>
          <a:graphicData uri="http://schemas.openxmlformats.org/drawingml/2006/table">
            <a:tbl>
              <a:tblPr bandRow="1" firstRow="1">
                <a:noFill/>
                <a:tableStyleId>{42D24473-12F5-4355-AFB5-AA82CD72B15E}</a:tableStyleId>
              </a:tblPr>
              <a:tblGrid>
                <a:gridCol w="488850"/>
                <a:gridCol w="553850"/>
                <a:gridCol w="553850"/>
                <a:gridCol w="584600"/>
                <a:gridCol w="584600"/>
              </a:tblGrid>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8775">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b="1" i="0" sz="2000" u="none" cap="none" strike="noStrike">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96" name="Google Shape;6896;p106"/>
          <p:cNvSpPr/>
          <p:nvPr/>
        </p:nvSpPr>
        <p:spPr>
          <a:xfrm>
            <a:off x="6562736" y="4805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Arial"/>
              <a:buNone/>
            </a:pPr>
            <a:r>
              <a:rPr lang="en-US" sz="2000">
                <a:solidFill>
                  <a:srgbClr val="FF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97" name="Google Shape;6897;p106"/>
          <p:cNvSpPr/>
          <p:nvPr/>
        </p:nvSpPr>
        <p:spPr>
          <a:xfrm>
            <a:off x="6553200" y="5186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98" name="Google Shape;6898;p106"/>
          <p:cNvSpPr/>
          <p:nvPr/>
        </p:nvSpPr>
        <p:spPr>
          <a:xfrm>
            <a:off x="7629536" y="5186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899" name="Google Shape;6899;p106"/>
          <p:cNvSpPr/>
          <p:nvPr/>
        </p:nvSpPr>
        <p:spPr>
          <a:xfrm>
            <a:off x="7620000" y="442406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sp>
        <p:nvSpPr>
          <p:cNvPr id="6900" name="Google Shape;6900;p106"/>
          <p:cNvSpPr/>
          <p:nvPr/>
        </p:nvSpPr>
        <p:spPr>
          <a:xfrm>
            <a:off x="7620000" y="4836815"/>
            <a:ext cx="447664" cy="349250"/>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000"/>
              <a:buFont typeface="Arial"/>
              <a:buNone/>
            </a:pPr>
            <a:r>
              <a:rPr lang="en-US" sz="2000">
                <a:solidFill>
                  <a:srgbClr val="C0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1</a:t>
            </a:r>
            <a:endParaRPr sz="2400">
              <a:solidFill>
                <a:srgbClr val="FF0000"/>
              </a:solidFill>
              <a:latin typeface="Times New Roman"/>
              <a:ea typeface="Times New Roman"/>
              <a:cs typeface="Times New Roman"/>
              <a:sym typeface="Times New Roman"/>
            </a:endParaRPr>
          </a:p>
        </p:txBody>
      </p:sp>
      <p:graphicFrame>
        <p:nvGraphicFramePr>
          <p:cNvPr id="6901" name="Google Shape;6901;p106"/>
          <p:cNvGraphicFramePr/>
          <p:nvPr/>
        </p:nvGraphicFramePr>
        <p:xfrm>
          <a:off x="6351835" y="781269"/>
          <a:ext cx="3000000" cy="3000000"/>
        </p:xfrm>
        <a:graphic>
          <a:graphicData uri="http://schemas.openxmlformats.org/drawingml/2006/table">
            <a:tbl>
              <a:tblPr bandRow="1" firstRow="1">
                <a:noFill/>
                <a:tableStyleId>{7D03CDFA-CE1B-4872-A780-AE00A663DC62}</a:tableStyleId>
              </a:tblPr>
              <a:tblGrid>
                <a:gridCol w="500300"/>
                <a:gridCol w="495075"/>
                <a:gridCol w="577600"/>
              </a:tblGrid>
              <a:tr h="460250">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r>
              <a:tr h="460250">
                <a:tc>
                  <a:txBody>
                    <a:bodyPr/>
                    <a:lstStyle/>
                    <a:p>
                      <a:pPr indent="0" lvl="0" marL="0" marR="0" rtl="0" algn="ctr">
                        <a:spcBef>
                          <a:spcPts val="0"/>
                        </a:spcBef>
                        <a:spcAft>
                          <a:spcPts val="0"/>
                        </a:spcAft>
                        <a:buNone/>
                      </a:pPr>
                      <a:r>
                        <a:rPr b="1" lang="en-US" sz="2400" cap="none">
                          <a:solidFill>
                            <a:srgbClr val="FF0000"/>
                          </a:solidFill>
                          <a:latin typeface="Times"/>
                          <a:ea typeface="Times"/>
                          <a:cs typeface="Times"/>
                          <a:sym typeface="Times"/>
                        </a:rPr>
                        <a:t>1</a:t>
                      </a:r>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rgbClr val="FF0000"/>
                        </a:buClr>
                        <a:buSzPts val="2000"/>
                        <a:buFont typeface="Times"/>
                        <a:buNone/>
                      </a:pPr>
                      <a:r>
                        <a:rPr b="1" lang="en-US" sz="2000" cap="none">
                          <a:solidFill>
                            <a:srgbClr val="FF0000"/>
                          </a:solidFill>
                          <a:highlight>
                            <a:srgbClr val="FFFF00"/>
                          </a:highlight>
                          <a:latin typeface="Times"/>
                          <a:ea typeface="Times"/>
                          <a:cs typeface="Times"/>
                          <a:sym typeface="Times"/>
                        </a:rPr>
                        <a:t>o</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r h="460250">
                <a:tc>
                  <a:txBody>
                    <a:bodyPr/>
                    <a:lstStyle/>
                    <a:p>
                      <a:pPr indent="0" lvl="0" marL="0" marR="0" rtl="0" algn="ctr">
                        <a:lnSpc>
                          <a:spcPct val="100000"/>
                        </a:lnSpc>
                        <a:spcBef>
                          <a:spcPts val="0"/>
                        </a:spcBef>
                        <a:spcAft>
                          <a:spcPts val="0"/>
                        </a:spcAft>
                        <a:buClr>
                          <a:srgbClr val="00B050"/>
                        </a:buClr>
                        <a:buSzPts val="2400"/>
                        <a:buFont typeface="Times"/>
                        <a:buNone/>
                      </a:pPr>
                      <a:r>
                        <a:rPr b="1" lang="en-US" sz="2400" cap="none">
                          <a:solidFill>
                            <a:srgbClr val="00B050"/>
                          </a:solidFill>
                          <a:latin typeface="Times"/>
                          <a:ea typeface="Times"/>
                          <a:cs typeface="Times"/>
                          <a:sym typeface="Times"/>
                        </a:rPr>
                        <a:t>X</a:t>
                      </a:r>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c>
                  <a:txBody>
                    <a:bodyPr/>
                    <a:lstStyle/>
                    <a:p>
                      <a:pPr indent="0" lvl="0" marL="0" marR="0" rtl="0" algn="ctr">
                        <a:spcBef>
                          <a:spcPts val="0"/>
                        </a:spcBef>
                        <a:spcAft>
                          <a:spcPts val="0"/>
                        </a:spcAft>
                        <a:buNone/>
                      </a:pPr>
                      <a:r>
                        <a:t/>
                      </a:r>
                      <a:endParaRPr b="1" sz="2400" cap="none">
                        <a:solidFill>
                          <a:srgbClr val="FF0000"/>
                        </a:solidFill>
                        <a:latin typeface="Times"/>
                        <a:ea typeface="Times"/>
                        <a:cs typeface="Times"/>
                        <a:sym typeface="Times"/>
                      </a:endParaRPr>
                    </a:p>
                  </a:txBody>
                  <a:tcPr marT="45725" marB="45725" marR="91425" marL="91425">
                    <a:solidFill>
                      <a:schemeClr val="lt1"/>
                    </a:solidFill>
                  </a:tcPr>
                </a:tc>
              </a:tr>
            </a:tbl>
          </a:graphicData>
        </a:graphic>
      </p:graphicFrame>
      <p:sp>
        <p:nvSpPr>
          <p:cNvPr id="6902" name="Google Shape;6902;p106"/>
          <p:cNvSpPr txBox="1"/>
          <p:nvPr/>
        </p:nvSpPr>
        <p:spPr>
          <a:xfrm>
            <a:off x="5589835" y="685800"/>
            <a:ext cx="673562" cy="461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B</a:t>
            </a:r>
            <a:r>
              <a:rPr b="1" baseline="-25000" lang="en-US" sz="2400">
                <a:solidFill>
                  <a:schemeClr val="dk1"/>
                </a:solidFill>
                <a:latin typeface="Times New Roman"/>
                <a:ea typeface="Times New Roman"/>
                <a:cs typeface="Times New Roman"/>
                <a:sym typeface="Times New Roman"/>
              </a:rPr>
              <a:t>8 </a:t>
            </a:r>
            <a:r>
              <a:rPr lang="en-US" sz="1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6903" name="Google Shape;6903;p106"/>
          <p:cNvSpPr/>
          <p:nvPr/>
        </p:nvSpPr>
        <p:spPr>
          <a:xfrm>
            <a:off x="7543800" y="1828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904" name="Google Shape;6904;p106"/>
          <p:cNvSpPr/>
          <p:nvPr/>
        </p:nvSpPr>
        <p:spPr>
          <a:xfrm>
            <a:off x="7010400" y="1828502"/>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905" name="Google Shape;6905;p106"/>
          <p:cNvSpPr/>
          <p:nvPr/>
        </p:nvSpPr>
        <p:spPr>
          <a:xfrm>
            <a:off x="7543800" y="1371600"/>
            <a:ext cx="116398" cy="152698"/>
          </a:xfrm>
          <a:prstGeom prst="ellipse">
            <a:avLst/>
          </a:prstGeom>
          <a:solidFill>
            <a:srgbClr val="7030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906" name="Google Shape;6906;p106"/>
          <p:cNvSpPr/>
          <p:nvPr/>
        </p:nvSpPr>
        <p:spPr>
          <a:xfrm rot="-1267696">
            <a:off x="648351" y="4920855"/>
            <a:ext cx="99253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00000"/>
              </a:buClr>
              <a:buSzPts val="2000"/>
              <a:buFont typeface="Arial"/>
              <a:buNone/>
            </a:pPr>
            <a:r>
              <a:rPr b="1" lang="en-US" sz="2000">
                <a:solidFill>
                  <a:srgbClr val="800000"/>
                </a:solidFill>
                <a:latin typeface="Cambria"/>
                <a:ea typeface="Cambria"/>
                <a:cs typeface="Cambria"/>
                <a:sym typeface="Cambria"/>
              </a:rPr>
              <a:t>Miss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5"/>
                                        </p:tgtEl>
                                        <p:attrNameLst>
                                          <p:attrName>style.visibility</p:attrName>
                                        </p:attrNameLst>
                                      </p:cBhvr>
                                      <p:to>
                                        <p:strVal val="visible"/>
                                      </p:to>
                                    </p:set>
                                    <p:animEffect filter="fade" transition="in">
                                      <p:cBhvr>
                                        <p:cTn dur="500"/>
                                        <p:tgtEl>
                                          <p:spTgt spid="6895"/>
                                        </p:tgtEl>
                                      </p:cBhvr>
                                    </p:animEffect>
                                  </p:childTnLst>
                                </p:cTn>
                              </p:par>
                              <p:par>
                                <p:cTn fill="hold" nodeType="withEffect" presetClass="entr" presetID="10" presetSubtype="0">
                                  <p:stCondLst>
                                    <p:cond delay="0"/>
                                  </p:stCondLst>
                                  <p:childTnLst>
                                    <p:set>
                                      <p:cBhvr>
                                        <p:cTn dur="1" fill="hold">
                                          <p:stCondLst>
                                            <p:cond delay="0"/>
                                          </p:stCondLst>
                                        </p:cTn>
                                        <p:tgtEl>
                                          <p:spTgt spid="6896"/>
                                        </p:tgtEl>
                                        <p:attrNameLst>
                                          <p:attrName>style.visibility</p:attrName>
                                        </p:attrNameLst>
                                      </p:cBhvr>
                                      <p:to>
                                        <p:strVal val="visible"/>
                                      </p:to>
                                    </p:set>
                                    <p:animEffect filter="fade" transition="in">
                                      <p:cBhvr>
                                        <p:cTn dur="500"/>
                                        <p:tgtEl>
                                          <p:spTgt spid="6896"/>
                                        </p:tgtEl>
                                      </p:cBhvr>
                                    </p:animEffect>
                                  </p:childTnLst>
                                </p:cTn>
                              </p:par>
                              <p:par>
                                <p:cTn fill="hold" nodeType="withEffect" presetClass="entr" presetID="10" presetSubtype="0">
                                  <p:stCondLst>
                                    <p:cond delay="0"/>
                                  </p:stCondLst>
                                  <p:childTnLst>
                                    <p:set>
                                      <p:cBhvr>
                                        <p:cTn dur="1" fill="hold">
                                          <p:stCondLst>
                                            <p:cond delay="0"/>
                                          </p:stCondLst>
                                        </p:cTn>
                                        <p:tgtEl>
                                          <p:spTgt spid="6897"/>
                                        </p:tgtEl>
                                        <p:attrNameLst>
                                          <p:attrName>style.visibility</p:attrName>
                                        </p:attrNameLst>
                                      </p:cBhvr>
                                      <p:to>
                                        <p:strVal val="visible"/>
                                      </p:to>
                                    </p:set>
                                    <p:animEffect filter="fade" transition="in">
                                      <p:cBhvr>
                                        <p:cTn dur="500"/>
                                        <p:tgtEl>
                                          <p:spTgt spid="6897"/>
                                        </p:tgtEl>
                                      </p:cBhvr>
                                    </p:animEffect>
                                  </p:childTnLst>
                                </p:cTn>
                              </p:par>
                              <p:par>
                                <p:cTn fill="hold" nodeType="withEffect" presetClass="entr" presetID="10" presetSubtype="0">
                                  <p:stCondLst>
                                    <p:cond delay="0"/>
                                  </p:stCondLst>
                                  <p:childTnLst>
                                    <p:set>
                                      <p:cBhvr>
                                        <p:cTn dur="1" fill="hold">
                                          <p:stCondLst>
                                            <p:cond delay="0"/>
                                          </p:stCondLst>
                                        </p:cTn>
                                        <p:tgtEl>
                                          <p:spTgt spid="6898"/>
                                        </p:tgtEl>
                                        <p:attrNameLst>
                                          <p:attrName>style.visibility</p:attrName>
                                        </p:attrNameLst>
                                      </p:cBhvr>
                                      <p:to>
                                        <p:strVal val="visible"/>
                                      </p:to>
                                    </p:set>
                                    <p:animEffect filter="fade" transition="in">
                                      <p:cBhvr>
                                        <p:cTn dur="500"/>
                                        <p:tgtEl>
                                          <p:spTgt spid="6898"/>
                                        </p:tgtEl>
                                      </p:cBhvr>
                                    </p:animEffect>
                                  </p:childTnLst>
                                </p:cTn>
                              </p:par>
                              <p:par>
                                <p:cTn fill="hold" nodeType="withEffect" presetClass="entr" presetID="10" presetSubtype="0">
                                  <p:stCondLst>
                                    <p:cond delay="0"/>
                                  </p:stCondLst>
                                  <p:childTnLst>
                                    <p:set>
                                      <p:cBhvr>
                                        <p:cTn dur="1" fill="hold">
                                          <p:stCondLst>
                                            <p:cond delay="0"/>
                                          </p:stCondLst>
                                        </p:cTn>
                                        <p:tgtEl>
                                          <p:spTgt spid="6899"/>
                                        </p:tgtEl>
                                        <p:attrNameLst>
                                          <p:attrName>style.visibility</p:attrName>
                                        </p:attrNameLst>
                                      </p:cBhvr>
                                      <p:to>
                                        <p:strVal val="visible"/>
                                      </p:to>
                                    </p:set>
                                    <p:animEffect filter="fade" transition="in">
                                      <p:cBhvr>
                                        <p:cTn dur="500"/>
                                        <p:tgtEl>
                                          <p:spTgt spid="6899"/>
                                        </p:tgtEl>
                                      </p:cBhvr>
                                    </p:animEffect>
                                  </p:childTnLst>
                                </p:cTn>
                              </p:par>
                              <p:par>
                                <p:cTn fill="hold" nodeType="withEffect" presetClass="entr" presetID="10" presetSubtype="0">
                                  <p:stCondLst>
                                    <p:cond delay="0"/>
                                  </p:stCondLst>
                                  <p:childTnLst>
                                    <p:set>
                                      <p:cBhvr>
                                        <p:cTn dur="1" fill="hold">
                                          <p:stCondLst>
                                            <p:cond delay="0"/>
                                          </p:stCondLst>
                                        </p:cTn>
                                        <p:tgtEl>
                                          <p:spTgt spid="6900"/>
                                        </p:tgtEl>
                                        <p:attrNameLst>
                                          <p:attrName>style.visibility</p:attrName>
                                        </p:attrNameLst>
                                      </p:cBhvr>
                                      <p:to>
                                        <p:strVal val="visible"/>
                                      </p:to>
                                    </p:set>
                                    <p:animEffect filter="fade" transition="in">
                                      <p:cBhvr>
                                        <p:cTn dur="500"/>
                                        <p:tgtEl>
                                          <p:spTgt spid="6900"/>
                                        </p:tgtEl>
                                      </p:cBhvr>
                                    </p:animEffect>
                                  </p:childTnLst>
                                </p:cTn>
                              </p:par>
                              <p:par>
                                <p:cTn fill="hold" nodeType="withEffect" presetClass="entr" presetID="10" presetSubtype="0">
                                  <p:stCondLst>
                                    <p:cond delay="0"/>
                                  </p:stCondLst>
                                  <p:childTnLst>
                                    <p:set>
                                      <p:cBhvr>
                                        <p:cTn dur="1" fill="hold">
                                          <p:stCondLst>
                                            <p:cond delay="0"/>
                                          </p:stCondLst>
                                        </p:cTn>
                                        <p:tgtEl>
                                          <p:spTgt spid="6894"/>
                                        </p:tgtEl>
                                        <p:attrNameLst>
                                          <p:attrName>style.visibility</p:attrName>
                                        </p:attrNameLst>
                                      </p:cBhvr>
                                      <p:to>
                                        <p:strVal val="visible"/>
                                      </p:to>
                                    </p:set>
                                    <p:animEffect filter="fade" transition="in">
                                      <p:cBhvr>
                                        <p:cTn dur="500"/>
                                        <p:tgtEl>
                                          <p:spTgt spid="6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6"/>
                                        </p:tgtEl>
                                        <p:attrNameLst>
                                          <p:attrName>style.visibility</p:attrName>
                                        </p:attrNameLst>
                                      </p:cBhvr>
                                      <p:to>
                                        <p:strVal val="visible"/>
                                      </p:to>
                                    </p:set>
                                    <p:animEffect filter="fade" transition="in">
                                      <p:cBhvr>
                                        <p:cTn dur="500"/>
                                        <p:tgtEl>
                                          <p:spTgt spid="6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0" name="Shape 6910"/>
        <p:cNvGrpSpPr/>
        <p:nvPr/>
      </p:nvGrpSpPr>
      <p:grpSpPr>
        <a:xfrm>
          <a:off x="0" y="0"/>
          <a:ext cx="0" cy="0"/>
          <a:chOff x="0" y="0"/>
          <a:chExt cx="0" cy="0"/>
        </a:xfrm>
      </p:grpSpPr>
      <p:grpSp>
        <p:nvGrpSpPr>
          <p:cNvPr id="6911" name="Google Shape;6911;p107"/>
          <p:cNvGrpSpPr/>
          <p:nvPr/>
        </p:nvGrpSpPr>
        <p:grpSpPr>
          <a:xfrm>
            <a:off x="0" y="6429376"/>
            <a:ext cx="9220200" cy="428624"/>
            <a:chOff x="0" y="6505576"/>
            <a:chExt cx="9220200" cy="428624"/>
          </a:xfrm>
        </p:grpSpPr>
        <p:sp>
          <p:nvSpPr>
            <p:cNvPr id="6912" name="Google Shape;6912;p107"/>
            <p:cNvSpPr txBox="1"/>
            <p:nvPr/>
          </p:nvSpPr>
          <p:spPr>
            <a:xfrm>
              <a:off x="0" y="6553200"/>
              <a:ext cx="9144000" cy="381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  Dr. Kiran  TALELE</a:t>
              </a:r>
              <a:endParaRPr sz="2000">
                <a:solidFill>
                  <a:schemeClr val="lt1"/>
                </a:solidFill>
                <a:latin typeface="Cambria"/>
                <a:ea typeface="Cambria"/>
                <a:cs typeface="Cambria"/>
                <a:sym typeface="Cambria"/>
              </a:endParaRPr>
            </a:p>
          </p:txBody>
        </p:sp>
        <p:sp>
          <p:nvSpPr>
            <p:cNvPr id="6913" name="Google Shape;6913;p107"/>
            <p:cNvSpPr txBox="1"/>
            <p:nvPr/>
          </p:nvSpPr>
          <p:spPr>
            <a:xfrm>
              <a:off x="8686800" y="6505576"/>
              <a:ext cx="533400" cy="352424"/>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FF00"/>
                </a:buClr>
                <a:buSzPts val="2000"/>
                <a:buFont typeface="Arial"/>
                <a:buNone/>
              </a:pPr>
              <a:fld id="{00000000-1234-1234-1234-123412341234}" type="slidenum">
                <a:rPr b="1" lang="en-US" sz="2000">
                  <a:solidFill>
                    <a:srgbClr val="FFFF00"/>
                  </a:solidFill>
                  <a:latin typeface="Times New Roman"/>
                  <a:ea typeface="Times New Roman"/>
                  <a:cs typeface="Times New Roman"/>
                  <a:sym typeface="Times New Roman"/>
                </a:rPr>
                <a:t>‹#›</a:t>
              </a:fld>
              <a:r>
                <a:rPr b="1" lang="en-US" sz="2400">
                  <a:solidFill>
                    <a:srgbClr val="FFFF00"/>
                  </a:solidFill>
                  <a:latin typeface="Times New Roman"/>
                  <a:ea typeface="Times New Roman"/>
                  <a:cs typeface="Times New Roman"/>
                  <a:sym typeface="Times New Roman"/>
                </a:rPr>
                <a:t> </a:t>
              </a:r>
              <a:endParaRPr b="1" sz="2800">
                <a:solidFill>
                  <a:srgbClr val="FFFF00"/>
                </a:solidFill>
                <a:latin typeface="Times New Roman"/>
                <a:ea typeface="Times New Roman"/>
                <a:cs typeface="Times New Roman"/>
                <a:sym typeface="Times New Roman"/>
              </a:endParaRPr>
            </a:p>
          </p:txBody>
        </p:sp>
      </p:grpSp>
      <p:sp>
        <p:nvSpPr>
          <p:cNvPr id="6914" name="Google Shape;6914;p107"/>
          <p:cNvSpPr txBox="1"/>
          <p:nvPr>
            <p:ph type="title"/>
          </p:nvPr>
        </p:nvSpPr>
        <p:spPr>
          <a:xfrm>
            <a:off x="457200" y="152400"/>
            <a:ext cx="8229600" cy="487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0000"/>
                </a:solidFill>
                <a:latin typeface="Arial"/>
                <a:ea typeface="Arial"/>
                <a:cs typeface="Arial"/>
                <a:sym typeface="Arial"/>
              </a:rPr>
              <a:t>Thickening</a:t>
            </a:r>
            <a:endParaRPr/>
          </a:p>
        </p:txBody>
      </p:sp>
      <p:sp>
        <p:nvSpPr>
          <p:cNvPr id="6915" name="Google Shape;6915;p107"/>
          <p:cNvSpPr txBox="1"/>
          <p:nvPr/>
        </p:nvSpPr>
        <p:spPr>
          <a:xfrm>
            <a:off x="457200" y="2362200"/>
            <a:ext cx="595784" cy="43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A</a:t>
            </a:r>
            <a:r>
              <a:rPr b="1" baseline="-25000" lang="en-US" sz="2200">
                <a:solidFill>
                  <a:schemeClr val="dk1"/>
                </a:solidFill>
                <a:latin typeface="Arial"/>
                <a:ea typeface="Arial"/>
                <a:cs typeface="Arial"/>
                <a:sym typeface="Arial"/>
              </a:rPr>
              <a:t> </a:t>
            </a:r>
            <a:r>
              <a:rPr b="1" lang="en-US" sz="2200">
                <a:solidFill>
                  <a:schemeClr val="dk1"/>
                </a:solidFill>
                <a:latin typeface="Arial"/>
                <a:ea typeface="Arial"/>
                <a:cs typeface="Arial"/>
                <a:sym typeface="Arial"/>
              </a:rPr>
              <a:t>=</a:t>
            </a:r>
            <a:endParaRPr/>
          </a:p>
        </p:txBody>
      </p:sp>
      <p:graphicFrame>
        <p:nvGraphicFramePr>
          <p:cNvPr id="6916" name="Google Shape;6916;p107"/>
          <p:cNvGraphicFramePr/>
          <p:nvPr/>
        </p:nvGraphicFramePr>
        <p:xfrm>
          <a:off x="1182842" y="2423160"/>
          <a:ext cx="3000000" cy="3000000"/>
        </p:xfrm>
        <a:graphic>
          <a:graphicData uri="http://schemas.openxmlformats.org/drawingml/2006/table">
            <a:tbl>
              <a:tblPr bandRow="1" firstRow="1">
                <a:noFill/>
                <a:tableStyleId>{42D24473-12F5-4355-AFB5-AA82CD72B15E}</a:tableStyleId>
              </a:tblPr>
              <a:tblGrid>
                <a:gridCol w="495000"/>
                <a:gridCol w="495000"/>
                <a:gridCol w="436900"/>
                <a:gridCol w="522500"/>
                <a:gridCol w="522500"/>
                <a:gridCol w="522500"/>
              </a:tblGrid>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8650">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2000">
                          <a:solidFill>
                            <a:srgbClr val="C0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2000">
                        <a:solidFill>
                          <a:srgbClr val="C00000"/>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917" name="Google Shape;6917;p107"/>
          <p:cNvSpPr txBox="1"/>
          <p:nvPr/>
        </p:nvSpPr>
        <p:spPr>
          <a:xfrm>
            <a:off x="381000" y="990600"/>
            <a:ext cx="8229600" cy="10772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C1A87"/>
              </a:buClr>
              <a:buSzPts val="3200"/>
              <a:buFont typeface="Arial"/>
              <a:buNone/>
            </a:pPr>
            <a:r>
              <a:rPr lang="en-US" sz="3200">
                <a:solidFill>
                  <a:srgbClr val="1C1A87"/>
                </a:solidFill>
                <a:latin typeface="Cambria"/>
                <a:ea typeface="Cambria"/>
                <a:cs typeface="Cambria"/>
                <a:sym typeface="Cambria"/>
              </a:rPr>
              <a:t>HW. Perform Thickening Transformation on the input image given below :</a:t>
            </a:r>
            <a:endParaRPr sz="3200">
              <a:solidFill>
                <a:srgbClr val="1C1A87"/>
              </a:solidFill>
              <a:latin typeface="Cambria"/>
              <a:ea typeface="Cambria"/>
              <a:cs typeface="Cambria"/>
              <a:sym typeface="Cambri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1" name="Shape 6921"/>
        <p:cNvGrpSpPr/>
        <p:nvPr/>
      </p:nvGrpSpPr>
      <p:grpSpPr>
        <a:xfrm>
          <a:off x="0" y="0"/>
          <a:ext cx="0" cy="0"/>
          <a:chOff x="0" y="0"/>
          <a:chExt cx="0" cy="0"/>
        </a:xfrm>
      </p:grpSpPr>
      <p:sp>
        <p:nvSpPr>
          <p:cNvPr id="6922" name="Google Shape;6922;p108"/>
          <p:cNvSpPr txBox="1"/>
          <p:nvPr>
            <p:ph type="title"/>
          </p:nvPr>
        </p:nvSpPr>
        <p:spPr>
          <a:xfrm>
            <a:off x="-762000" y="228600"/>
            <a:ext cx="52578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400">
                <a:latin typeface="Cambria"/>
                <a:ea typeface="Cambria"/>
                <a:cs typeface="Cambria"/>
                <a:sym typeface="Cambria"/>
              </a:rPr>
              <a:t>Dr. Kiran TALELE</a:t>
            </a:r>
            <a:endParaRPr/>
          </a:p>
        </p:txBody>
      </p:sp>
      <p:sp>
        <p:nvSpPr>
          <p:cNvPr id="6923" name="Google Shape;6923;p108"/>
          <p:cNvSpPr txBox="1"/>
          <p:nvPr>
            <p:ph idx="1" type="body"/>
          </p:nvPr>
        </p:nvSpPr>
        <p:spPr>
          <a:xfrm>
            <a:off x="304800" y="3962400"/>
            <a:ext cx="8839200" cy="76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2000">
                <a:latin typeface="Arial"/>
                <a:ea typeface="Arial"/>
                <a:cs typeface="Arial"/>
                <a:sym typeface="Arial"/>
              </a:rPr>
              <a:t>091-9987030881</a:t>
            </a:r>
            <a:endParaRPr/>
          </a:p>
          <a:p>
            <a:pPr indent="0" lvl="0" marL="0" rtl="0" algn="l">
              <a:spcBef>
                <a:spcPts val="400"/>
              </a:spcBef>
              <a:spcAft>
                <a:spcPts val="0"/>
              </a:spcAft>
              <a:buClr>
                <a:schemeClr val="dk1"/>
              </a:buClr>
              <a:buSzPts val="2000"/>
              <a:buFont typeface="Arial"/>
              <a:buNone/>
            </a:pPr>
            <a:r>
              <a:rPr b="1" lang="en-US" sz="2000" u="sng">
                <a:solidFill>
                  <a:schemeClr val="hlink"/>
                </a:solidFill>
                <a:latin typeface="Arial"/>
                <a:ea typeface="Arial"/>
                <a:cs typeface="Arial"/>
                <a:sym typeface="Arial"/>
                <a:hlinkClick r:id="rId3"/>
              </a:rPr>
              <a:t>kiran.talele@spit.ac.in</a:t>
            </a:r>
            <a:r>
              <a:rPr b="1" lang="en-US" sz="2000">
                <a:latin typeface="Arial"/>
                <a:ea typeface="Arial"/>
                <a:cs typeface="Arial"/>
                <a:sym typeface="Arial"/>
              </a:rPr>
              <a:t> / </a:t>
            </a:r>
            <a:r>
              <a:rPr b="1" lang="en-US" sz="2000" u="sng">
                <a:solidFill>
                  <a:schemeClr val="hlink"/>
                </a:solidFill>
                <a:latin typeface="Arial"/>
                <a:ea typeface="Arial"/>
                <a:cs typeface="Arial"/>
                <a:sym typeface="Arial"/>
                <a:hlinkClick r:id="rId4"/>
              </a:rPr>
              <a:t>ktvtalele@gmail.com</a:t>
            </a:r>
            <a:r>
              <a:rPr b="1" lang="en-US" sz="2000">
                <a:latin typeface="Arial"/>
                <a:ea typeface="Arial"/>
                <a:cs typeface="Arial"/>
                <a:sym typeface="Arial"/>
              </a:rPr>
              <a:t> </a:t>
            </a:r>
            <a:endParaRPr/>
          </a:p>
        </p:txBody>
      </p:sp>
      <p:grpSp>
        <p:nvGrpSpPr>
          <p:cNvPr id="6924" name="Google Shape;6924;p108"/>
          <p:cNvGrpSpPr/>
          <p:nvPr/>
        </p:nvGrpSpPr>
        <p:grpSpPr>
          <a:xfrm>
            <a:off x="0" y="6453188"/>
            <a:ext cx="9144000" cy="557212"/>
            <a:chOff x="0" y="6300586"/>
            <a:chExt cx="9144000" cy="557414"/>
          </a:xfrm>
        </p:grpSpPr>
        <p:sp>
          <p:nvSpPr>
            <p:cNvPr id="6925" name="Google Shape;6925;p108"/>
            <p:cNvSpPr txBox="1"/>
            <p:nvPr/>
          </p:nvSpPr>
          <p:spPr>
            <a:xfrm>
              <a:off x="0" y="63167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926" name="Google Shape;6926;p108"/>
            <p:cNvSpPr txBox="1"/>
            <p:nvPr/>
          </p:nvSpPr>
          <p:spPr>
            <a:xfrm>
              <a:off x="8458200" y="630058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00"/>
                </a:buClr>
                <a:buSzPts val="2400"/>
                <a:buFont typeface="Arial"/>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grpSp>
        <p:nvGrpSpPr>
          <p:cNvPr id="6927" name="Google Shape;6927;p108"/>
          <p:cNvGrpSpPr/>
          <p:nvPr/>
        </p:nvGrpSpPr>
        <p:grpSpPr>
          <a:xfrm>
            <a:off x="0" y="6400800"/>
            <a:ext cx="9144000" cy="557213"/>
            <a:chOff x="0" y="6240506"/>
            <a:chExt cx="9144000" cy="557414"/>
          </a:xfrm>
        </p:grpSpPr>
        <p:sp>
          <p:nvSpPr>
            <p:cNvPr id="6928" name="Google Shape;6928;p108"/>
            <p:cNvSpPr txBox="1"/>
            <p:nvPr/>
          </p:nvSpPr>
          <p:spPr>
            <a:xfrm>
              <a:off x="0" y="62405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929" name="Google Shape;6929;p108"/>
            <p:cNvSpPr txBox="1"/>
            <p:nvPr/>
          </p:nvSpPr>
          <p:spPr>
            <a:xfrm>
              <a:off x="8458200" y="624050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00"/>
                </a:buClr>
                <a:buSzPts val="2400"/>
                <a:buFont typeface="Arial"/>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pic>
        <p:nvPicPr>
          <p:cNvPr descr="D:\masterclass\download.png" id="6930" name="Google Shape;6930;p108"/>
          <p:cNvPicPr preferRelativeResize="0"/>
          <p:nvPr/>
        </p:nvPicPr>
        <p:blipFill rotWithShape="1">
          <a:blip r:embed="rId5">
            <a:alphaModFix/>
          </a:blip>
          <a:srcRect b="0" l="0" r="0" t="0"/>
          <a:stretch/>
        </p:blipFill>
        <p:spPr>
          <a:xfrm>
            <a:off x="6553200" y="5562600"/>
            <a:ext cx="2381250" cy="838200"/>
          </a:xfrm>
          <a:prstGeom prst="rect">
            <a:avLst/>
          </a:prstGeom>
          <a:noFill/>
          <a:ln>
            <a:noFill/>
          </a:ln>
        </p:spPr>
      </p:pic>
      <p:pic>
        <p:nvPicPr>
          <p:cNvPr descr="H:\spit logo.jpg" id="6931" name="Google Shape;6931;p108"/>
          <p:cNvPicPr preferRelativeResize="0"/>
          <p:nvPr/>
        </p:nvPicPr>
        <p:blipFill rotWithShape="1">
          <a:blip r:embed="rId6">
            <a:alphaModFix/>
          </a:blip>
          <a:srcRect b="0" l="0" r="0" t="0"/>
          <a:stretch/>
        </p:blipFill>
        <p:spPr>
          <a:xfrm>
            <a:off x="7577138" y="76200"/>
            <a:ext cx="1608137" cy="1600200"/>
          </a:xfrm>
          <a:prstGeom prst="rect">
            <a:avLst/>
          </a:prstGeom>
          <a:noFill/>
          <a:ln>
            <a:noFill/>
          </a:ln>
        </p:spPr>
      </p:pic>
      <p:pic>
        <p:nvPicPr>
          <p:cNvPr id="6932" name="Google Shape;6932;p108"/>
          <p:cNvPicPr preferRelativeResize="0"/>
          <p:nvPr/>
        </p:nvPicPr>
        <p:blipFill rotWithShape="1">
          <a:blip r:embed="rId7">
            <a:alphaModFix/>
          </a:blip>
          <a:srcRect b="0" l="0" r="0" t="0"/>
          <a:stretch/>
        </p:blipFill>
        <p:spPr>
          <a:xfrm>
            <a:off x="228600" y="1066800"/>
            <a:ext cx="2743200" cy="2743200"/>
          </a:xfrm>
          <a:prstGeom prst="rect">
            <a:avLst/>
          </a:prstGeom>
          <a:noFill/>
          <a:ln>
            <a:noFill/>
          </a:ln>
        </p:spPr>
      </p:pic>
      <p:sp>
        <p:nvSpPr>
          <p:cNvPr id="6933" name="Google Shape;6933;p108"/>
          <p:cNvSpPr txBox="1"/>
          <p:nvPr/>
        </p:nvSpPr>
        <p:spPr>
          <a:xfrm>
            <a:off x="3048000" y="1066800"/>
            <a:ext cx="5943600" cy="3200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Academic  :  PhD</a:t>
            </a:r>
            <a:endParaRPr/>
          </a:p>
          <a:p>
            <a:pPr indent="-171450" lvl="0" marL="171450" marR="0" rtl="0" algn="l">
              <a:lnSpc>
                <a:spcPct val="90000"/>
              </a:lnSpc>
              <a:spcBef>
                <a:spcPts val="75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Professional :</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Dean-Students, Alumni &amp; External Relations @ Bharatiya Vidya Bhavans’ Sardar Patel Institute of Technology (SP-IT),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Head-Academic Relation @ Sardar Patel Technology Business Incubator (SP-TBI),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Treasurer-IEEE Bombay Section</a:t>
            </a:r>
            <a:endParaRPr/>
          </a:p>
        </p:txBody>
      </p:sp>
      <p:sp>
        <p:nvSpPr>
          <p:cNvPr id="6934" name="Google Shape;6934;p108"/>
          <p:cNvSpPr txBox="1"/>
          <p:nvPr/>
        </p:nvSpPr>
        <p:spPr>
          <a:xfrm>
            <a:off x="312738" y="4648200"/>
            <a:ext cx="806926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lang="en-US" sz="2000" u="sng">
                <a:solidFill>
                  <a:schemeClr val="hlink"/>
                </a:solidFill>
                <a:latin typeface="Merriweather Sans"/>
                <a:ea typeface="Merriweather Sans"/>
                <a:cs typeface="Merriweather Sans"/>
                <a:sym typeface="Merriweather Sans"/>
                <a:hlinkClick r:id="rId8"/>
              </a:rPr>
              <a:t>https://www.linkedin.com/in/k-t-v-talele/</a:t>
            </a:r>
            <a:endParaRPr sz="2000">
              <a:solidFill>
                <a:srgbClr val="000000"/>
              </a:solidFill>
              <a:latin typeface="Merriweather Sans"/>
              <a:ea typeface="Merriweather Sans"/>
              <a:cs typeface="Merriweather Sans"/>
              <a:sym typeface="Merriweather Sans"/>
            </a:endParaRPr>
          </a:p>
          <a:p>
            <a:pPr indent="0" lvl="0" marL="0" marR="0" rtl="0" algn="l">
              <a:spcBef>
                <a:spcPts val="440"/>
              </a:spcBef>
              <a:spcAft>
                <a:spcPts val="0"/>
              </a:spcAft>
              <a:buClr>
                <a:srgbClr val="0000FF"/>
              </a:buClr>
              <a:buSzPts val="2200"/>
              <a:buFont typeface="Arial"/>
              <a:buNone/>
            </a:pPr>
            <a:r>
              <a:rPr b="1" lang="en-US" sz="2200" u="sng">
                <a:solidFill>
                  <a:schemeClr val="hlink"/>
                </a:solidFill>
                <a:latin typeface="Calibri"/>
                <a:ea typeface="Calibri"/>
                <a:cs typeface="Calibri"/>
                <a:sym typeface="Calibri"/>
                <a:hlinkClick r:id="rId9"/>
              </a:rPr>
              <a:t>www.facebook.com/Kiran-Talele-1711929555720263</a:t>
            </a:r>
            <a:r>
              <a:rPr b="1" lang="en-US" sz="2200">
                <a:solidFill>
                  <a:srgbClr val="0000FF"/>
                </a:solidFill>
                <a:latin typeface="Calibri"/>
                <a:ea typeface="Calibri"/>
                <a:cs typeface="Calibri"/>
                <a:sym typeface="Calibri"/>
              </a:rPr>
              <a:t> </a:t>
            </a:r>
            <a:endParaRPr/>
          </a:p>
          <a:p>
            <a:pPr indent="0" lvl="0" marL="0" marR="0" rtl="0" algn="l">
              <a:spcBef>
                <a:spcPts val="440"/>
              </a:spcBef>
              <a:spcAft>
                <a:spcPts val="0"/>
              </a:spcAft>
              <a:buClr>
                <a:schemeClr val="dk1"/>
              </a:buClr>
              <a:buSzPts val="2200"/>
              <a:buFont typeface="Arial"/>
              <a:buNone/>
            </a:pPr>
            <a:r>
              <a:t/>
            </a:r>
            <a:endParaRPr b="1" sz="2200">
              <a:solidFill>
                <a:srgbClr val="0000FF"/>
              </a:solidFill>
              <a:latin typeface="Calibri"/>
              <a:ea typeface="Calibri"/>
              <a:cs typeface="Calibri"/>
              <a:sym typeface="Calibri"/>
            </a:endParaRPr>
          </a:p>
        </p:txBody>
      </p:sp>
      <p:sp>
        <p:nvSpPr>
          <p:cNvPr id="6935" name="Google Shape;6935;p108"/>
          <p:cNvSpPr txBox="1"/>
          <p:nvPr/>
        </p:nvSpPr>
        <p:spPr>
          <a:xfrm>
            <a:off x="1524000" y="5638800"/>
            <a:ext cx="4724400" cy="609600"/>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spcBef>
                <a:spcPts val="0"/>
              </a:spcBef>
              <a:spcAft>
                <a:spcPts val="0"/>
              </a:spcAft>
              <a:buClr>
                <a:schemeClr val="dk1"/>
              </a:buClr>
              <a:buSzPct val="100000"/>
              <a:buFont typeface="Calibri"/>
              <a:buNone/>
            </a:pPr>
            <a:r>
              <a:rPr b="1" lang="en-US" sz="4000">
                <a:solidFill>
                  <a:schemeClr val="dk1"/>
                </a:solidFill>
                <a:latin typeface="Calibri"/>
                <a:ea typeface="Calibri"/>
                <a:cs typeface="Calibri"/>
                <a:sym typeface="Calibri"/>
              </a:rPr>
              <a:t>Stay Connected </a:t>
            </a:r>
            <a:endParaRPr b="1" sz="4400">
              <a:solidFill>
                <a:schemeClr val="dk1"/>
              </a:solidFill>
              <a:latin typeface="Calibri"/>
              <a:ea typeface="Calibri"/>
              <a:cs typeface="Calibri"/>
              <a:sym typeface="Calibri"/>
            </a:endParaRPr>
          </a:p>
        </p:txBody>
      </p:sp>
      <p:pic>
        <p:nvPicPr>
          <p:cNvPr id="6936" name="Google Shape;6936;p108"/>
          <p:cNvPicPr preferRelativeResize="0"/>
          <p:nvPr/>
        </p:nvPicPr>
        <p:blipFill rotWithShape="1">
          <a:blip r:embed="rId10">
            <a:alphaModFix/>
          </a:blip>
          <a:srcRect b="0" l="0" r="0" t="0"/>
          <a:stretch/>
        </p:blipFill>
        <p:spPr>
          <a:xfrm>
            <a:off x="334963" y="5499100"/>
            <a:ext cx="914400" cy="8112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